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4"/>
    <p:sldMasterId id="214748370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Familjen Grotesk Medium"/>
      <p:regular r:id="rId16"/>
      <p:bold r:id="rId17"/>
      <p:italic r:id="rId18"/>
      <p:boldItalic r:id="rId19"/>
    </p:embeddedFont>
    <p:embeddedFont>
      <p:font typeface="Spectral ExtraLight"/>
      <p:regular r:id="rId20"/>
      <p:bold r:id="rId21"/>
      <p:italic r:id="rId22"/>
      <p:boldItalic r:id="rId23"/>
    </p:embeddedFont>
    <p:embeddedFont>
      <p:font typeface="Plus Jakarta Sans"/>
      <p:regular r:id="rId24"/>
      <p:bold r:id="rId25"/>
      <p:italic r:id="rId26"/>
      <p:boldItalic r:id="rId27"/>
    </p:embeddedFont>
    <p:embeddedFont>
      <p:font typeface="Familjen Grotesk"/>
      <p:regular r:id="rId28"/>
      <p:bold r:id="rId29"/>
      <p:italic r:id="rId30"/>
      <p:boldItalic r:id="rId31"/>
    </p:embeddedFont>
    <p:embeddedFont>
      <p:font typeface="Spectral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amiljenGrotesk-boldItalic.fntdata"/><Relationship Id="rId30" Type="http://schemas.openxmlformats.org/officeDocument/2006/relationships/font" Target="fonts/FamiljenGrotesk-italic.fntdata"/><Relationship Id="rId33" Type="http://schemas.openxmlformats.org/officeDocument/2006/relationships/font" Target="fonts/Spectral-bold.fntdata"/><Relationship Id="rId32" Type="http://schemas.openxmlformats.org/officeDocument/2006/relationships/font" Target="fonts/Spectral-regular.fntdata"/><Relationship Id="rId35" Type="http://schemas.openxmlformats.org/officeDocument/2006/relationships/font" Target="fonts/Spectral-boldItalic.fntdata"/><Relationship Id="rId34" Type="http://schemas.openxmlformats.org/officeDocument/2006/relationships/font" Target="fonts/Spectral-italic.fntdata"/><Relationship Id="rId20" Type="http://schemas.openxmlformats.org/officeDocument/2006/relationships/font" Target="fonts/SpectralExtraLight-regular.fntdata"/><Relationship Id="rId22" Type="http://schemas.openxmlformats.org/officeDocument/2006/relationships/font" Target="fonts/SpectralExtraLight-italic.fntdata"/><Relationship Id="rId21" Type="http://schemas.openxmlformats.org/officeDocument/2006/relationships/font" Target="fonts/SpectralExtraLight-bold.fntdata"/><Relationship Id="rId24" Type="http://schemas.openxmlformats.org/officeDocument/2006/relationships/font" Target="fonts/PlusJakartaSans-regular.fntdata"/><Relationship Id="rId23" Type="http://schemas.openxmlformats.org/officeDocument/2006/relationships/font" Target="fonts/SpectralExtraLight-boldItalic.fntdata"/><Relationship Id="rId26" Type="http://schemas.openxmlformats.org/officeDocument/2006/relationships/font" Target="fonts/PlusJakartaSans-italic.fntdata"/><Relationship Id="rId25" Type="http://schemas.openxmlformats.org/officeDocument/2006/relationships/font" Target="fonts/PlusJakartaSans-bold.fntdata"/><Relationship Id="rId28" Type="http://schemas.openxmlformats.org/officeDocument/2006/relationships/font" Target="fonts/FamiljenGrotesk-regular.fntdata"/><Relationship Id="rId27" Type="http://schemas.openxmlformats.org/officeDocument/2006/relationships/font" Target="fonts/PlusJakartaSans-boldItalic.fntdata"/><Relationship Id="rId29" Type="http://schemas.openxmlformats.org/officeDocument/2006/relationships/font" Target="fonts/FamiljenGrotesk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FamiljenGroteskMedium-bold.fntdata"/><Relationship Id="rId16" Type="http://schemas.openxmlformats.org/officeDocument/2006/relationships/font" Target="fonts/FamiljenGroteskMedium-regular.fntdata"/><Relationship Id="rId19" Type="http://schemas.openxmlformats.org/officeDocument/2006/relationships/font" Target="fonts/FamiljenGroteskMedium-boldItalic.fntdata"/><Relationship Id="rId18" Type="http://schemas.openxmlformats.org/officeDocument/2006/relationships/font" Target="fonts/FamiljenGrotesk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54b0f17e7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54b0f17e7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54b0f17e7d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54b0f17e7d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54b0f17e7d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54b0f17e7d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54b0f17e7d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54b0f17e7d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54babd8c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54babd8c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54babd8ce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54babd8ce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54b0f17e7d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354b0f17e7d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4b0f17e7d_3_1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4b0f17e7d_3_1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54b0f17e7d_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54b0f17e7d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96" name="Google Shape;96;p24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" name="Google Shape;97;p24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" name="Google Shape;98;p24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4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4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4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5" name="Google Shape;105;p25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09" name="Google Shape;109;p2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0" name="Google Shape;110;p26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3" name="Google Shape;113;p26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16" name="Google Shape;116;p27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7" name="Google Shape;117;p27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27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9" name="Google Shape;119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0" name="Google Shape;120;p27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1" name="Google Shape;121;p27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2" name="Google Shape;122;p27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25" name="Google Shape;125;p28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6" name="Google Shape;126;p28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28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8" name="Google Shape;128;p28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9" name="Google Shape;129;p28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0" name="Google Shape;130;p28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1" name="Google Shape;131;p28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2" name="Google Shape;132;p28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8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36" name="Google Shape;136;p29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37" name="Google Shape;137;p29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0" name="Google Shape;140;p30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30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30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3" name="Google Shape;143;p30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44" name="Google Shape;14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45" name="Google Shape;145;p30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6" name="Google Shape;146;p30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9" name="Google Shape;149;p31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31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31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" name="Google Shape;152;p31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1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1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55" name="Google Shape;15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56" name="Google Shape;156;p31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7" name="Google Shape;157;p31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8" name="Google Shape;158;p31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32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64" name="Google Shape;164;p33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33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33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3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3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3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3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71" name="Google Shape;171;p33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3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33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blank">
  <p:cSld name="BLANK">
    <p:bg>
      <p:bgPr>
        <a:solidFill>
          <a:schemeClr val="lt2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/>
          <p:nvPr>
            <p:ph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76" name="Google Shape;176;p34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</a:t>
            </a:r>
            <a:r>
              <a:rPr lang="zh-CN"/>
              <a:t>g. </a:t>
            </a: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77" name="Google Shape;177;p34"/>
          <p:cNvSpPr/>
          <p:nvPr>
            <p:ph idx="2" type="pic"/>
          </p:nvPr>
        </p:nvSpPr>
        <p:spPr>
          <a:xfrm>
            <a:off x="-25" y="2917350"/>
            <a:ext cx="2504400" cy="16683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4"/>
          <p:cNvSpPr/>
          <p:nvPr>
            <p:ph idx="3" type="pic"/>
          </p:nvPr>
        </p:nvSpPr>
        <p:spPr>
          <a:xfrm>
            <a:off x="6057900" y="636250"/>
            <a:ext cx="3086100" cy="24696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34"/>
          <p:cNvSpPr/>
          <p:nvPr>
            <p:ph idx="4" type="pic"/>
          </p:nvPr>
        </p:nvSpPr>
        <p:spPr>
          <a:xfrm>
            <a:off x="6057900" y="3998050"/>
            <a:ext cx="1145400" cy="11454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34"/>
          <p:cNvSpPr txBox="1"/>
          <p:nvPr>
            <p:ph idx="5" type="title"/>
          </p:nvPr>
        </p:nvSpPr>
        <p:spPr>
          <a:xfrm>
            <a:off x="1605875" y="1164200"/>
            <a:ext cx="75381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b="1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1" name="Google Shape;181;p34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6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Mission">
  <p:cSld name="CUSTOM">
    <p:bg>
      <p:bgPr>
        <a:solidFill>
          <a:schemeClr val="lt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idx="1" type="body"/>
          </p:nvPr>
        </p:nvSpPr>
        <p:spPr>
          <a:xfrm>
            <a:off x="1746472" y="1569600"/>
            <a:ext cx="4287000" cy="1853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3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p35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pg. </a:t>
            </a: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88" name="Google Shape;188;p35"/>
          <p:cNvSpPr/>
          <p:nvPr>
            <p:ph idx="4" type="pic"/>
          </p:nvPr>
        </p:nvSpPr>
        <p:spPr>
          <a:xfrm>
            <a:off x="-25" y="2896025"/>
            <a:ext cx="1470600" cy="22476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35"/>
          <p:cNvSpPr/>
          <p:nvPr>
            <p:ph idx="5" type="pic"/>
          </p:nvPr>
        </p:nvSpPr>
        <p:spPr>
          <a:xfrm>
            <a:off x="7037800" y="712950"/>
            <a:ext cx="2106300" cy="27105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5"/>
          <p:cNvSpPr/>
          <p:nvPr>
            <p:ph idx="6" type="pic"/>
          </p:nvPr>
        </p:nvSpPr>
        <p:spPr>
          <a:xfrm>
            <a:off x="5323300" y="3423300"/>
            <a:ext cx="1714500" cy="171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35"/>
          <p:cNvSpPr txBox="1"/>
          <p:nvPr>
            <p:ph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TITLE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4" name="Google Shape;194;p36"/>
          <p:cNvSpPr txBox="1"/>
          <p:nvPr>
            <p:ph idx="2" type="title"/>
          </p:nvPr>
        </p:nvSpPr>
        <p:spPr>
          <a:xfrm>
            <a:off x="1610975" y="1315350"/>
            <a:ext cx="6482700" cy="38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5" name="Google Shape;195;p36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" name="Google Shape;196;p36"/>
          <p:cNvSpPr txBox="1"/>
          <p:nvPr>
            <p:ph idx="3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36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pg. 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4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CUSTOM_1_1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/>
          <p:nvPr>
            <p:ph idx="1" type="body"/>
          </p:nvPr>
        </p:nvSpPr>
        <p:spPr>
          <a:xfrm>
            <a:off x="1746475" y="1206375"/>
            <a:ext cx="4122000" cy="2514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00" name="Google Shape;200;p37"/>
          <p:cNvSpPr/>
          <p:nvPr>
            <p:ph idx="2" type="pic"/>
          </p:nvPr>
        </p:nvSpPr>
        <p:spPr>
          <a:xfrm>
            <a:off x="6438900" y="1545300"/>
            <a:ext cx="2705100" cy="3592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7"/>
          <p:cNvSpPr/>
          <p:nvPr>
            <p:ph idx="3" type="pic"/>
          </p:nvPr>
        </p:nvSpPr>
        <p:spPr>
          <a:xfrm>
            <a:off x="2871750" y="3721100"/>
            <a:ext cx="2899500" cy="1422300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Google Shape;202;p37"/>
          <p:cNvSpPr txBox="1"/>
          <p:nvPr>
            <p:ph idx="4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37"/>
          <p:cNvSpPr txBox="1"/>
          <p:nvPr>
            <p:ph idx="5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37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5" name="Google Shape;205;p37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pg. 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TITLE_36">
    <p:bg>
      <p:bgPr>
        <a:solidFill>
          <a:schemeClr val="lt2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>
            <p:ph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208" name="Google Shape;208;p38"/>
          <p:cNvSpPr txBox="1"/>
          <p:nvPr>
            <p:ph idx="2" type="title"/>
          </p:nvPr>
        </p:nvSpPr>
        <p:spPr>
          <a:xfrm>
            <a:off x="1605875" y="1087988"/>
            <a:ext cx="75381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209" name="Google Shape;209;p38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38"/>
          <p:cNvSpPr txBox="1"/>
          <p:nvPr>
            <p:ph idx="3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38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pg. </a:t>
            </a: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12" name="Google Shape;212;p38"/>
          <p:cNvSpPr/>
          <p:nvPr>
            <p:ph idx="4" type="pic"/>
          </p:nvPr>
        </p:nvSpPr>
        <p:spPr>
          <a:xfrm>
            <a:off x="7429500" y="3429000"/>
            <a:ext cx="1714500" cy="171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4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siness Overview">
  <p:cSld name="CUSTOM_5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/>
          <p:nvPr/>
        </p:nvSpPr>
        <p:spPr>
          <a:xfrm>
            <a:off x="228600" y="3148725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5" name="Google Shape;215;p39"/>
          <p:cNvSpPr/>
          <p:nvPr/>
        </p:nvSpPr>
        <p:spPr>
          <a:xfrm>
            <a:off x="3170550" y="3148725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6" name="Google Shape;216;p39"/>
          <p:cNvSpPr/>
          <p:nvPr/>
        </p:nvSpPr>
        <p:spPr>
          <a:xfrm>
            <a:off x="6112500" y="3148725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7" name="Google Shape;217;p39"/>
          <p:cNvSpPr/>
          <p:nvPr/>
        </p:nvSpPr>
        <p:spPr>
          <a:xfrm>
            <a:off x="6112500" y="1226475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8" name="Google Shape;218;p39"/>
          <p:cNvSpPr/>
          <p:nvPr/>
        </p:nvSpPr>
        <p:spPr>
          <a:xfrm>
            <a:off x="3170550" y="1226400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9" name="Google Shape;219;p39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0" name="Google Shape;220;p39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1" name="Google Shape;221;p39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2" name="Google Shape;222;p39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pg. </a:t>
            </a: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23" name="Google Shape;223;p39"/>
          <p:cNvSpPr/>
          <p:nvPr/>
        </p:nvSpPr>
        <p:spPr>
          <a:xfrm>
            <a:off x="228600" y="1226475"/>
            <a:ext cx="2790000" cy="179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24" name="Google Shape;224;p39"/>
          <p:cNvSpPr txBox="1"/>
          <p:nvPr>
            <p:ph idx="3" type="subTitle"/>
          </p:nvPr>
        </p:nvSpPr>
        <p:spPr>
          <a:xfrm>
            <a:off x="228600" y="1226400"/>
            <a:ext cx="2790000" cy="17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9"/>
          <p:cNvSpPr txBox="1"/>
          <p:nvPr>
            <p:ph idx="4" type="subTitle"/>
          </p:nvPr>
        </p:nvSpPr>
        <p:spPr>
          <a:xfrm>
            <a:off x="321279" y="325202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9"/>
          <p:cNvSpPr txBox="1"/>
          <p:nvPr>
            <p:ph idx="5" type="body"/>
          </p:nvPr>
        </p:nvSpPr>
        <p:spPr>
          <a:xfrm>
            <a:off x="321275" y="377512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7" name="Google Shape;227;p39"/>
          <p:cNvSpPr txBox="1"/>
          <p:nvPr>
            <p:ph idx="6" type="subTitle"/>
          </p:nvPr>
        </p:nvSpPr>
        <p:spPr>
          <a:xfrm>
            <a:off x="3262804" y="325202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9"/>
          <p:cNvSpPr txBox="1"/>
          <p:nvPr>
            <p:ph idx="7" type="body"/>
          </p:nvPr>
        </p:nvSpPr>
        <p:spPr>
          <a:xfrm>
            <a:off x="3262800" y="377512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9" name="Google Shape;229;p39"/>
          <p:cNvSpPr txBox="1"/>
          <p:nvPr>
            <p:ph idx="8" type="subTitle"/>
          </p:nvPr>
        </p:nvSpPr>
        <p:spPr>
          <a:xfrm>
            <a:off x="6204329" y="325202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9"/>
          <p:cNvSpPr txBox="1"/>
          <p:nvPr>
            <p:ph idx="9" type="body"/>
          </p:nvPr>
        </p:nvSpPr>
        <p:spPr>
          <a:xfrm>
            <a:off x="6204325" y="377512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1" name="Google Shape;231;p39"/>
          <p:cNvSpPr txBox="1"/>
          <p:nvPr>
            <p:ph idx="13" type="subTitle"/>
          </p:nvPr>
        </p:nvSpPr>
        <p:spPr>
          <a:xfrm>
            <a:off x="6204329" y="132447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9"/>
          <p:cNvSpPr txBox="1"/>
          <p:nvPr>
            <p:ph idx="14" type="body"/>
          </p:nvPr>
        </p:nvSpPr>
        <p:spPr>
          <a:xfrm>
            <a:off x="6204325" y="184757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3" name="Google Shape;233;p39"/>
          <p:cNvSpPr txBox="1"/>
          <p:nvPr>
            <p:ph idx="15" type="subTitle"/>
          </p:nvPr>
        </p:nvSpPr>
        <p:spPr>
          <a:xfrm>
            <a:off x="3262804" y="132447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9"/>
          <p:cNvSpPr txBox="1"/>
          <p:nvPr>
            <p:ph idx="16" type="body"/>
          </p:nvPr>
        </p:nvSpPr>
        <p:spPr>
          <a:xfrm>
            <a:off x="3262800" y="184757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2">
          <p15:clr>
            <a:srgbClr val="E46962"/>
          </p15:clr>
        </p15:guide>
        <p15:guide id="2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77">
          <p15:clr>
            <a:srgbClr val="E46962"/>
          </p15:clr>
        </p15:guide>
        <p15:guide id="5" pos="549">
          <p15:clr>
            <a:srgbClr val="E46962"/>
          </p15:clr>
        </p15:guide>
        <p15:guide id="6" pos="950">
          <p15:clr>
            <a:srgbClr val="E46962"/>
          </p15:clr>
        </p15:guide>
        <p15:guide id="7" pos="1022">
          <p15:clr>
            <a:srgbClr val="E46962"/>
          </p15:clr>
        </p15:guide>
        <p15:guide id="8" pos="1422">
          <p15:clr>
            <a:srgbClr val="E46962"/>
          </p15:clr>
        </p15:guide>
        <p15:guide id="9" pos="1494">
          <p15:clr>
            <a:srgbClr val="E46962"/>
          </p15:clr>
        </p15:guide>
        <p15:guide id="10" pos="1897">
          <p15:clr>
            <a:srgbClr val="E46962"/>
          </p15:clr>
        </p15:guide>
        <p15:guide id="11" pos="1969">
          <p15:clr>
            <a:srgbClr val="E46962"/>
          </p15:clr>
        </p15:guide>
        <p15:guide id="12" pos="2369">
          <p15:clr>
            <a:srgbClr val="E46962"/>
          </p15:clr>
        </p15:guide>
        <p15:guide id="13" pos="2441">
          <p15:clr>
            <a:srgbClr val="E46962"/>
          </p15:clr>
        </p15:guide>
        <p15:guide id="14" pos="2844">
          <p15:clr>
            <a:srgbClr val="E46962"/>
          </p15:clr>
        </p15:guide>
        <p15:guide id="15" pos="2916">
          <p15:clr>
            <a:srgbClr val="E46962"/>
          </p15:clr>
        </p15:guide>
        <p15:guide id="16" pos="3319">
          <p15:clr>
            <a:srgbClr val="E46962"/>
          </p15:clr>
        </p15:guide>
        <p15:guide id="17" pos="3391">
          <p15:clr>
            <a:srgbClr val="E46962"/>
          </p15:clr>
        </p15:guide>
        <p15:guide id="18" pos="3791">
          <p15:clr>
            <a:srgbClr val="E46962"/>
          </p15:clr>
        </p15:guide>
        <p15:guide id="19" pos="3863">
          <p15:clr>
            <a:srgbClr val="E46962"/>
          </p15:clr>
        </p15:guide>
        <p15:guide id="20" pos="4266">
          <p15:clr>
            <a:srgbClr val="E46962"/>
          </p15:clr>
        </p15:guide>
        <p15:guide id="21" pos="4338">
          <p15:clr>
            <a:srgbClr val="E46962"/>
          </p15:clr>
        </p15:guide>
        <p15:guide id="22" pos="4741">
          <p15:clr>
            <a:srgbClr val="E46962"/>
          </p15:clr>
        </p15:guide>
        <p15:guide id="23" pos="4813">
          <p15:clr>
            <a:srgbClr val="E46962"/>
          </p15:clr>
        </p15:guide>
        <p15:guide id="24" pos="5213">
          <p15:clr>
            <a:srgbClr val="E46962"/>
          </p15:clr>
        </p15:guide>
        <p15:guide id="25" pos="5285">
          <p15:clr>
            <a:srgbClr val="E46962"/>
          </p15:clr>
        </p15:guide>
        <p15:guide id="26" pos="5688">
          <p15:clr>
            <a:srgbClr val="E46962"/>
          </p15:clr>
        </p15:guide>
        <p15:guide id="27" orient="horz" pos="1620">
          <p15:clr>
            <a:srgbClr val="E46962"/>
          </p15:clr>
        </p15:guide>
        <p15:guide id="28" orient="horz" pos="588">
          <p15:clr>
            <a:srgbClr val="E46962"/>
          </p15:clr>
        </p15:guide>
        <p15:guide id="29" orient="horz" pos="1104">
          <p15:clr>
            <a:srgbClr val="E46962"/>
          </p15:clr>
        </p15:guide>
        <p15:guide id="30" orient="horz" pos="2136">
          <p15:clr>
            <a:srgbClr val="E46962"/>
          </p15:clr>
        </p15:guide>
        <p15:guide id="31" orient="horz" pos="2652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2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idx="12" type="sldNum"/>
          </p:nvPr>
        </p:nvSpPr>
        <p:spPr>
          <a:xfrm>
            <a:off x="306795" y="21662"/>
            <a:ext cx="548700" cy="3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37" name="Google Shape;237;p40"/>
          <p:cNvSpPr txBox="1"/>
          <p:nvPr/>
        </p:nvSpPr>
        <p:spPr>
          <a:xfrm>
            <a:off x="228600" y="21650"/>
            <a:ext cx="434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p</a:t>
            </a:r>
            <a:r>
              <a:rPr lang="zh-C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g. 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38" name="Google Shape;238;p40"/>
          <p:cNvSpPr txBox="1"/>
          <p:nvPr/>
        </p:nvSpPr>
        <p:spPr>
          <a:xfrm>
            <a:off x="1771200" y="21650"/>
            <a:ext cx="3181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Company Name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39" name="Google Shape;239;p40"/>
          <p:cNvSpPr txBox="1"/>
          <p:nvPr/>
        </p:nvSpPr>
        <p:spPr>
          <a:xfrm>
            <a:off x="7961250" y="21650"/>
            <a:ext cx="1047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09.14.</a:t>
            </a:r>
            <a:r>
              <a:rPr lang="zh-C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20XX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Snapshot">
  <p:cSld name="CUSTOM_2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>
            <p:ph idx="1" type="subTitle"/>
          </p:nvPr>
        </p:nvSpPr>
        <p:spPr>
          <a:xfrm>
            <a:off x="1771198" y="3024500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41"/>
          <p:cNvSpPr txBox="1"/>
          <p:nvPr>
            <p:ph idx="2" type="subTitle"/>
          </p:nvPr>
        </p:nvSpPr>
        <p:spPr>
          <a:xfrm>
            <a:off x="1771198" y="1764633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41"/>
          <p:cNvSpPr txBox="1"/>
          <p:nvPr>
            <p:ph idx="3" type="subTitle"/>
          </p:nvPr>
        </p:nvSpPr>
        <p:spPr>
          <a:xfrm>
            <a:off x="1771198" y="2356467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41"/>
          <p:cNvSpPr txBox="1"/>
          <p:nvPr>
            <p:ph idx="4" type="subTitle"/>
          </p:nvPr>
        </p:nvSpPr>
        <p:spPr>
          <a:xfrm>
            <a:off x="104050" y="1869125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41"/>
          <p:cNvSpPr txBox="1"/>
          <p:nvPr>
            <p:ph idx="5" type="subTitle"/>
          </p:nvPr>
        </p:nvSpPr>
        <p:spPr>
          <a:xfrm>
            <a:off x="104050" y="2464508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41"/>
          <p:cNvSpPr txBox="1"/>
          <p:nvPr>
            <p:ph idx="6" type="subTitle"/>
          </p:nvPr>
        </p:nvSpPr>
        <p:spPr>
          <a:xfrm>
            <a:off x="104050" y="3136092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41"/>
          <p:cNvSpPr txBox="1"/>
          <p:nvPr>
            <p:ph idx="7" type="subTitle"/>
          </p:nvPr>
        </p:nvSpPr>
        <p:spPr>
          <a:xfrm>
            <a:off x="94072" y="1215925"/>
            <a:ext cx="4076100" cy="3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Familjen Grotesk Medium"/>
              <a:buNone/>
              <a:defRPr sz="18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41"/>
          <p:cNvSpPr txBox="1"/>
          <p:nvPr>
            <p:ph idx="8" type="subTitle"/>
          </p:nvPr>
        </p:nvSpPr>
        <p:spPr>
          <a:xfrm>
            <a:off x="4651939" y="1215925"/>
            <a:ext cx="4076100" cy="3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Familjen Grotesk Medium"/>
              <a:buNone/>
              <a:defRPr sz="18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41"/>
          <p:cNvSpPr txBox="1"/>
          <p:nvPr>
            <p:ph idx="12" type="sldNum"/>
          </p:nvPr>
        </p:nvSpPr>
        <p:spPr>
          <a:xfrm>
            <a:off x="306795" y="21662"/>
            <a:ext cx="548700" cy="3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l">
              <a:buNone/>
              <a:defRPr/>
            </a:lvl1pPr>
            <a:lvl2pPr lvl="1" rtl="0" algn="l">
              <a:buNone/>
              <a:defRPr/>
            </a:lvl2pPr>
            <a:lvl3pPr lvl="2" rtl="0" algn="l">
              <a:buNone/>
              <a:defRPr/>
            </a:lvl3pPr>
            <a:lvl4pPr lvl="3" rtl="0" algn="l">
              <a:buNone/>
              <a:defRPr/>
            </a:lvl4pPr>
            <a:lvl5pPr lvl="4" rtl="0" algn="l">
              <a:buNone/>
              <a:defRPr/>
            </a:lvl5pPr>
            <a:lvl6pPr lvl="5" rtl="0" algn="l">
              <a:buNone/>
              <a:defRPr/>
            </a:lvl6pPr>
            <a:lvl7pPr lvl="6" rtl="0" algn="l">
              <a:buNone/>
              <a:defRPr/>
            </a:lvl7pPr>
            <a:lvl8pPr lvl="7" rtl="0" algn="l">
              <a:buNone/>
              <a:defRPr/>
            </a:lvl8pPr>
            <a:lvl9pPr lvl="8" rtl="0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50" name="Google Shape;250;p41"/>
          <p:cNvSpPr txBox="1"/>
          <p:nvPr/>
        </p:nvSpPr>
        <p:spPr>
          <a:xfrm>
            <a:off x="228600" y="21650"/>
            <a:ext cx="434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pg. 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51" name="Google Shape;251;p41"/>
          <p:cNvSpPr txBox="1"/>
          <p:nvPr/>
        </p:nvSpPr>
        <p:spPr>
          <a:xfrm>
            <a:off x="1771200" y="21650"/>
            <a:ext cx="3181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Company Name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52" name="Google Shape;252;p41"/>
          <p:cNvSpPr txBox="1"/>
          <p:nvPr/>
        </p:nvSpPr>
        <p:spPr>
          <a:xfrm>
            <a:off x="7961250" y="21650"/>
            <a:ext cx="1047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09.14.</a:t>
            </a:r>
            <a:r>
              <a:rPr lang="zh-C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20XX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53" name="Google Shape;253;p41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254" name="Google Shape;254;p41"/>
          <p:cNvCxnSpPr/>
          <p:nvPr/>
        </p:nvCxnSpPr>
        <p:spPr>
          <a:xfrm>
            <a:off x="4515550" y="1368725"/>
            <a:ext cx="0" cy="3425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41"/>
          <p:cNvSpPr txBox="1"/>
          <p:nvPr>
            <p:ph idx="9" type="subTitle"/>
          </p:nvPr>
        </p:nvSpPr>
        <p:spPr>
          <a:xfrm>
            <a:off x="4676900" y="1869125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41"/>
          <p:cNvSpPr txBox="1"/>
          <p:nvPr>
            <p:ph idx="13" type="subTitle"/>
          </p:nvPr>
        </p:nvSpPr>
        <p:spPr>
          <a:xfrm>
            <a:off x="4676900" y="2464508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41"/>
          <p:cNvSpPr txBox="1"/>
          <p:nvPr>
            <p:ph idx="14" type="subTitle"/>
          </p:nvPr>
        </p:nvSpPr>
        <p:spPr>
          <a:xfrm>
            <a:off x="4676900" y="3059892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41"/>
          <p:cNvSpPr txBox="1"/>
          <p:nvPr>
            <p:ph idx="15" type="subTitle"/>
          </p:nvPr>
        </p:nvSpPr>
        <p:spPr>
          <a:xfrm>
            <a:off x="4676900" y="3655300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1"/>
          <p:cNvSpPr txBox="1"/>
          <p:nvPr>
            <p:ph idx="16" type="subTitle"/>
          </p:nvPr>
        </p:nvSpPr>
        <p:spPr>
          <a:xfrm>
            <a:off x="4676900" y="4326883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41"/>
          <p:cNvSpPr txBox="1"/>
          <p:nvPr>
            <p:ph idx="17" type="subTitle"/>
          </p:nvPr>
        </p:nvSpPr>
        <p:spPr>
          <a:xfrm>
            <a:off x="6411748" y="2963183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41"/>
          <p:cNvSpPr txBox="1"/>
          <p:nvPr>
            <p:ph idx="18" type="subTitle"/>
          </p:nvPr>
        </p:nvSpPr>
        <p:spPr>
          <a:xfrm>
            <a:off x="6411748" y="1764633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1"/>
          <p:cNvSpPr txBox="1"/>
          <p:nvPr>
            <p:ph idx="19" type="subTitle"/>
          </p:nvPr>
        </p:nvSpPr>
        <p:spPr>
          <a:xfrm>
            <a:off x="6411748" y="2363908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41"/>
          <p:cNvSpPr txBox="1"/>
          <p:nvPr>
            <p:ph idx="20" type="subTitle"/>
          </p:nvPr>
        </p:nvSpPr>
        <p:spPr>
          <a:xfrm>
            <a:off x="6411748" y="3562458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1"/>
          <p:cNvSpPr txBox="1"/>
          <p:nvPr>
            <p:ph idx="21" type="subTitle"/>
          </p:nvPr>
        </p:nvSpPr>
        <p:spPr>
          <a:xfrm>
            <a:off x="6411748" y="4237933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65" name="Google Shape;265;p41"/>
          <p:cNvCxnSpPr/>
          <p:nvPr/>
        </p:nvCxnSpPr>
        <p:spPr>
          <a:xfrm>
            <a:off x="200117" y="3089629"/>
            <a:ext cx="4082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41"/>
          <p:cNvCxnSpPr/>
          <p:nvPr/>
        </p:nvCxnSpPr>
        <p:spPr>
          <a:xfrm>
            <a:off x="4786525" y="4282704"/>
            <a:ext cx="4082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016">
          <p15:clr>
            <a:srgbClr val="E46962"/>
          </p15:clr>
        </p15:guide>
        <p15:guide id="2" orient="horz" pos="1261">
          <p15:clr>
            <a:srgbClr val="E46962"/>
          </p15:clr>
        </p15:guide>
        <p15:guide id="3" orient="horz" pos="2771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Executive Summary">
  <p:cSld name="TITLE_1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idx="1" type="subTitle"/>
          </p:nvPr>
        </p:nvSpPr>
        <p:spPr>
          <a:xfrm>
            <a:off x="1985411" y="2323038"/>
            <a:ext cx="1581900" cy="4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9pPr>
          </a:lstStyle>
          <a:p/>
        </p:txBody>
      </p:sp>
      <p:sp>
        <p:nvSpPr>
          <p:cNvPr id="269" name="Google Shape;269;p42"/>
          <p:cNvSpPr txBox="1"/>
          <p:nvPr>
            <p:ph idx="2" type="subTitle"/>
          </p:nvPr>
        </p:nvSpPr>
        <p:spPr>
          <a:xfrm>
            <a:off x="2014509" y="2802444"/>
            <a:ext cx="1551000" cy="204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270" name="Google Shape;270;p42"/>
          <p:cNvSpPr txBox="1"/>
          <p:nvPr>
            <p:ph idx="3" type="subTitle"/>
          </p:nvPr>
        </p:nvSpPr>
        <p:spPr>
          <a:xfrm>
            <a:off x="189200" y="2978305"/>
            <a:ext cx="1581900" cy="4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9pPr>
          </a:lstStyle>
          <a:p/>
        </p:txBody>
      </p:sp>
      <p:sp>
        <p:nvSpPr>
          <p:cNvPr id="271" name="Google Shape;271;p42"/>
          <p:cNvSpPr txBox="1"/>
          <p:nvPr>
            <p:ph idx="4" type="body"/>
          </p:nvPr>
        </p:nvSpPr>
        <p:spPr>
          <a:xfrm>
            <a:off x="212473" y="1023597"/>
            <a:ext cx="3560400" cy="989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cxnSp>
        <p:nvCxnSpPr>
          <p:cNvPr id="272" name="Google Shape;272;p42"/>
          <p:cNvCxnSpPr/>
          <p:nvPr/>
        </p:nvCxnSpPr>
        <p:spPr>
          <a:xfrm>
            <a:off x="226950" y="4635025"/>
            <a:ext cx="342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42"/>
          <p:cNvCxnSpPr/>
          <p:nvPr/>
        </p:nvCxnSpPr>
        <p:spPr>
          <a:xfrm>
            <a:off x="226950" y="4326850"/>
            <a:ext cx="342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42"/>
          <p:cNvSpPr/>
          <p:nvPr/>
        </p:nvSpPr>
        <p:spPr>
          <a:xfrm>
            <a:off x="7308210" y="418145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5" name="Google Shape;275;p42"/>
          <p:cNvSpPr txBox="1"/>
          <p:nvPr>
            <p:ph idx="5" type="body"/>
          </p:nvPr>
        </p:nvSpPr>
        <p:spPr>
          <a:xfrm>
            <a:off x="7308213" y="4314851"/>
            <a:ext cx="1607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76" name="Google Shape;276;p42"/>
          <p:cNvSpPr txBox="1"/>
          <p:nvPr>
            <p:ph idx="6" type="subTitle"/>
          </p:nvPr>
        </p:nvSpPr>
        <p:spPr>
          <a:xfrm>
            <a:off x="7308213" y="4203043"/>
            <a:ext cx="16071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277" name="Google Shape;277;p42"/>
          <p:cNvSpPr/>
          <p:nvPr/>
        </p:nvSpPr>
        <p:spPr>
          <a:xfrm>
            <a:off x="7308198" y="332550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8" name="Google Shape;278;p42"/>
          <p:cNvSpPr txBox="1"/>
          <p:nvPr>
            <p:ph idx="7" type="body"/>
          </p:nvPr>
        </p:nvSpPr>
        <p:spPr>
          <a:xfrm>
            <a:off x="7308200" y="3458901"/>
            <a:ext cx="1607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79" name="Google Shape;279;p42"/>
          <p:cNvSpPr txBox="1"/>
          <p:nvPr>
            <p:ph idx="8" type="subTitle"/>
          </p:nvPr>
        </p:nvSpPr>
        <p:spPr>
          <a:xfrm>
            <a:off x="7308201" y="3347093"/>
            <a:ext cx="16071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280" name="Google Shape;280;p42"/>
          <p:cNvSpPr/>
          <p:nvPr/>
        </p:nvSpPr>
        <p:spPr>
          <a:xfrm>
            <a:off x="3959148" y="418145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81" name="Google Shape;281;p42"/>
          <p:cNvSpPr txBox="1"/>
          <p:nvPr>
            <p:ph idx="9" type="body"/>
          </p:nvPr>
        </p:nvSpPr>
        <p:spPr>
          <a:xfrm>
            <a:off x="3959150" y="4314851"/>
            <a:ext cx="1607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82" name="Google Shape;282;p42"/>
          <p:cNvSpPr/>
          <p:nvPr/>
        </p:nvSpPr>
        <p:spPr>
          <a:xfrm>
            <a:off x="3959150" y="3325508"/>
            <a:ext cx="1607100" cy="78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83" name="Google Shape;283;p42"/>
          <p:cNvSpPr txBox="1"/>
          <p:nvPr>
            <p:ph idx="13" type="subTitle"/>
          </p:nvPr>
        </p:nvSpPr>
        <p:spPr>
          <a:xfrm>
            <a:off x="3959150" y="3325475"/>
            <a:ext cx="1607100" cy="7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42"/>
          <p:cNvSpPr txBox="1"/>
          <p:nvPr>
            <p:ph idx="14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5" name="Google Shape;285;p42"/>
          <p:cNvSpPr txBox="1"/>
          <p:nvPr>
            <p:ph idx="15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42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pg. </a:t>
            </a: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87" name="Google Shape;287;p42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288" name="Google Shape;288;p42"/>
          <p:cNvCxnSpPr/>
          <p:nvPr/>
        </p:nvCxnSpPr>
        <p:spPr>
          <a:xfrm>
            <a:off x="3952400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42"/>
          <p:cNvCxnSpPr/>
          <p:nvPr/>
        </p:nvCxnSpPr>
        <p:spPr>
          <a:xfrm>
            <a:off x="5070844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42"/>
          <p:cNvCxnSpPr/>
          <p:nvPr/>
        </p:nvCxnSpPr>
        <p:spPr>
          <a:xfrm>
            <a:off x="6189289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42"/>
          <p:cNvCxnSpPr/>
          <p:nvPr/>
        </p:nvCxnSpPr>
        <p:spPr>
          <a:xfrm>
            <a:off x="7307733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42"/>
          <p:cNvCxnSpPr/>
          <p:nvPr/>
        </p:nvCxnSpPr>
        <p:spPr>
          <a:xfrm>
            <a:off x="8426178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42"/>
          <p:cNvCxnSpPr/>
          <p:nvPr/>
        </p:nvCxnSpPr>
        <p:spPr>
          <a:xfrm>
            <a:off x="4511622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42"/>
          <p:cNvCxnSpPr/>
          <p:nvPr/>
        </p:nvCxnSpPr>
        <p:spPr>
          <a:xfrm>
            <a:off x="5630067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42"/>
          <p:cNvCxnSpPr/>
          <p:nvPr/>
        </p:nvCxnSpPr>
        <p:spPr>
          <a:xfrm>
            <a:off x="6748511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42"/>
          <p:cNvCxnSpPr/>
          <p:nvPr/>
        </p:nvCxnSpPr>
        <p:spPr>
          <a:xfrm>
            <a:off x="7866956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42"/>
          <p:cNvCxnSpPr/>
          <p:nvPr/>
        </p:nvCxnSpPr>
        <p:spPr>
          <a:xfrm>
            <a:off x="8985400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42"/>
          <p:cNvCxnSpPr/>
          <p:nvPr/>
        </p:nvCxnSpPr>
        <p:spPr>
          <a:xfrm>
            <a:off x="71940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42"/>
          <p:cNvCxnSpPr/>
          <p:nvPr/>
        </p:nvCxnSpPr>
        <p:spPr>
          <a:xfrm>
            <a:off x="120876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42"/>
          <p:cNvCxnSpPr/>
          <p:nvPr/>
        </p:nvCxnSpPr>
        <p:spPr>
          <a:xfrm>
            <a:off x="169812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42"/>
          <p:cNvCxnSpPr/>
          <p:nvPr/>
        </p:nvCxnSpPr>
        <p:spPr>
          <a:xfrm>
            <a:off x="218748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42"/>
          <p:cNvSpPr/>
          <p:nvPr/>
        </p:nvSpPr>
        <p:spPr>
          <a:xfrm>
            <a:off x="229843" y="4125475"/>
            <a:ext cx="3425935" cy="838687"/>
          </a:xfrm>
          <a:custGeom>
            <a:rect b="b" l="l" r="r" t="t"/>
            <a:pathLst>
              <a:path extrusionOk="0" h="148178" w="347018">
                <a:moveTo>
                  <a:pt x="0" y="0"/>
                </a:moveTo>
                <a:lnTo>
                  <a:pt x="0" y="148178"/>
                </a:lnTo>
                <a:lnTo>
                  <a:pt x="347018" y="148178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03" name="Google Shape;303;p42"/>
          <p:cNvCxnSpPr/>
          <p:nvPr/>
        </p:nvCxnSpPr>
        <p:spPr>
          <a:xfrm>
            <a:off x="267684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42"/>
          <p:cNvCxnSpPr/>
          <p:nvPr/>
        </p:nvCxnSpPr>
        <p:spPr>
          <a:xfrm>
            <a:off x="316620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p42"/>
          <p:cNvSpPr/>
          <p:nvPr/>
        </p:nvSpPr>
        <p:spPr>
          <a:xfrm>
            <a:off x="5633673" y="332550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06" name="Google Shape;306;p42"/>
          <p:cNvSpPr txBox="1"/>
          <p:nvPr>
            <p:ph idx="16" type="body"/>
          </p:nvPr>
        </p:nvSpPr>
        <p:spPr>
          <a:xfrm>
            <a:off x="5633675" y="3458901"/>
            <a:ext cx="1607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307" name="Google Shape;307;p42"/>
          <p:cNvSpPr txBox="1"/>
          <p:nvPr>
            <p:ph idx="17" type="subTitle"/>
          </p:nvPr>
        </p:nvSpPr>
        <p:spPr>
          <a:xfrm>
            <a:off x="3959151" y="4203043"/>
            <a:ext cx="16071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308" name="Google Shape;308;p42"/>
          <p:cNvSpPr txBox="1"/>
          <p:nvPr>
            <p:ph idx="18" type="subTitle"/>
          </p:nvPr>
        </p:nvSpPr>
        <p:spPr>
          <a:xfrm>
            <a:off x="5633676" y="3347093"/>
            <a:ext cx="16071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309" name="Google Shape;309;p42"/>
          <p:cNvSpPr/>
          <p:nvPr/>
        </p:nvSpPr>
        <p:spPr>
          <a:xfrm>
            <a:off x="5633660" y="418145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10" name="Google Shape;310;p42"/>
          <p:cNvSpPr txBox="1"/>
          <p:nvPr>
            <p:ph idx="19" type="body"/>
          </p:nvPr>
        </p:nvSpPr>
        <p:spPr>
          <a:xfrm>
            <a:off x="5633663" y="4314851"/>
            <a:ext cx="1607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311" name="Google Shape;311;p42"/>
          <p:cNvSpPr txBox="1"/>
          <p:nvPr>
            <p:ph idx="20" type="subTitle"/>
          </p:nvPr>
        </p:nvSpPr>
        <p:spPr>
          <a:xfrm>
            <a:off x="5633663" y="4203043"/>
            <a:ext cx="16071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312" name="Google Shape;312;p42"/>
          <p:cNvSpPr txBox="1"/>
          <p:nvPr>
            <p:ph idx="21" type="subTitle"/>
          </p:nvPr>
        </p:nvSpPr>
        <p:spPr>
          <a:xfrm>
            <a:off x="3933400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313" name="Google Shape;313;p42"/>
          <p:cNvSpPr txBox="1"/>
          <p:nvPr>
            <p:ph idx="22" type="subTitle"/>
          </p:nvPr>
        </p:nvSpPr>
        <p:spPr>
          <a:xfrm>
            <a:off x="5052000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314" name="Google Shape;314;p42"/>
          <p:cNvSpPr txBox="1"/>
          <p:nvPr>
            <p:ph idx="23" type="subTitle"/>
          </p:nvPr>
        </p:nvSpPr>
        <p:spPr>
          <a:xfrm>
            <a:off x="7288862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315" name="Google Shape;315;p42"/>
          <p:cNvSpPr txBox="1"/>
          <p:nvPr>
            <p:ph idx="24" type="subTitle"/>
          </p:nvPr>
        </p:nvSpPr>
        <p:spPr>
          <a:xfrm>
            <a:off x="8407312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316" name="Google Shape;316;p42"/>
          <p:cNvSpPr txBox="1"/>
          <p:nvPr>
            <p:ph idx="25" type="subTitle"/>
          </p:nvPr>
        </p:nvSpPr>
        <p:spPr>
          <a:xfrm>
            <a:off x="6170412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317" name="Google Shape;317;p42"/>
          <p:cNvSpPr txBox="1"/>
          <p:nvPr>
            <p:ph idx="26" type="subTitle"/>
          </p:nvPr>
        </p:nvSpPr>
        <p:spPr>
          <a:xfrm>
            <a:off x="3946300" y="2211525"/>
            <a:ext cx="1589400" cy="461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18" name="Google Shape;318;p42"/>
          <p:cNvSpPr txBox="1"/>
          <p:nvPr>
            <p:ph idx="27" type="subTitle"/>
          </p:nvPr>
        </p:nvSpPr>
        <p:spPr>
          <a:xfrm>
            <a:off x="5619200" y="2211513"/>
            <a:ext cx="1589400" cy="461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19" name="Google Shape;319;p42"/>
          <p:cNvSpPr txBox="1"/>
          <p:nvPr>
            <p:ph idx="28" type="subTitle"/>
          </p:nvPr>
        </p:nvSpPr>
        <p:spPr>
          <a:xfrm>
            <a:off x="7302800" y="2211513"/>
            <a:ext cx="1589400" cy="461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20" name="Google Shape;320;p42"/>
          <p:cNvSpPr txBox="1"/>
          <p:nvPr>
            <p:ph idx="29" type="subTitle"/>
          </p:nvPr>
        </p:nvSpPr>
        <p:spPr>
          <a:xfrm>
            <a:off x="5625300" y="1997479"/>
            <a:ext cx="15906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42"/>
          <p:cNvSpPr txBox="1"/>
          <p:nvPr>
            <p:ph idx="30" type="subTitle"/>
          </p:nvPr>
        </p:nvSpPr>
        <p:spPr>
          <a:xfrm>
            <a:off x="7298200" y="1997467"/>
            <a:ext cx="15906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42"/>
          <p:cNvSpPr txBox="1"/>
          <p:nvPr>
            <p:ph idx="31" type="subTitle"/>
          </p:nvPr>
        </p:nvSpPr>
        <p:spPr>
          <a:xfrm>
            <a:off x="3952400" y="1997479"/>
            <a:ext cx="15906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42"/>
          <p:cNvSpPr txBox="1"/>
          <p:nvPr>
            <p:ph idx="32" type="subTitle"/>
          </p:nvPr>
        </p:nvSpPr>
        <p:spPr>
          <a:xfrm>
            <a:off x="3939000" y="2797425"/>
            <a:ext cx="49689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9pPr>
          </a:lstStyle>
          <a:p/>
        </p:txBody>
      </p:sp>
      <p:sp>
        <p:nvSpPr>
          <p:cNvPr id="324" name="Google Shape;324;p42"/>
          <p:cNvSpPr txBox="1"/>
          <p:nvPr>
            <p:ph idx="33" type="subTitle"/>
          </p:nvPr>
        </p:nvSpPr>
        <p:spPr>
          <a:xfrm>
            <a:off x="3946300" y="3070150"/>
            <a:ext cx="4968900" cy="204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25" name="Google Shape;325;p42"/>
          <p:cNvSpPr txBox="1"/>
          <p:nvPr>
            <p:ph idx="34" type="subTitle"/>
          </p:nvPr>
        </p:nvSpPr>
        <p:spPr>
          <a:xfrm>
            <a:off x="220150" y="3826873"/>
            <a:ext cx="34260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9pPr>
          </a:lstStyle>
          <a:p/>
        </p:txBody>
      </p:sp>
      <p:sp>
        <p:nvSpPr>
          <p:cNvPr id="326" name="Google Shape;326;p42"/>
          <p:cNvSpPr txBox="1"/>
          <p:nvPr>
            <p:ph idx="35" type="subTitle"/>
          </p:nvPr>
        </p:nvSpPr>
        <p:spPr>
          <a:xfrm>
            <a:off x="218299" y="3457711"/>
            <a:ext cx="1551000" cy="204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327" name="Google Shape;327;p42"/>
          <p:cNvSpPr txBox="1"/>
          <p:nvPr>
            <p:ph idx="36" type="subTitle"/>
          </p:nvPr>
        </p:nvSpPr>
        <p:spPr>
          <a:xfrm>
            <a:off x="189200" y="2323038"/>
            <a:ext cx="1581900" cy="4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9pPr>
          </a:lstStyle>
          <a:p/>
        </p:txBody>
      </p:sp>
      <p:sp>
        <p:nvSpPr>
          <p:cNvPr id="328" name="Google Shape;328;p42"/>
          <p:cNvSpPr txBox="1"/>
          <p:nvPr>
            <p:ph idx="37" type="subTitle"/>
          </p:nvPr>
        </p:nvSpPr>
        <p:spPr>
          <a:xfrm>
            <a:off x="218299" y="2802444"/>
            <a:ext cx="1551000" cy="204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329" name="Google Shape;329;p42"/>
          <p:cNvSpPr txBox="1"/>
          <p:nvPr>
            <p:ph idx="38" type="subTitle"/>
          </p:nvPr>
        </p:nvSpPr>
        <p:spPr>
          <a:xfrm>
            <a:off x="220150" y="2152976"/>
            <a:ext cx="34260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9pPr>
          </a:lstStyle>
          <a:p/>
        </p:txBody>
      </p:sp>
      <p:sp>
        <p:nvSpPr>
          <p:cNvPr id="330" name="Google Shape;330;p42"/>
          <p:cNvSpPr txBox="1"/>
          <p:nvPr>
            <p:ph idx="39" type="subTitle"/>
          </p:nvPr>
        </p:nvSpPr>
        <p:spPr>
          <a:xfrm>
            <a:off x="1985411" y="2978305"/>
            <a:ext cx="1581900" cy="4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9pPr>
          </a:lstStyle>
          <a:p/>
        </p:txBody>
      </p:sp>
      <p:sp>
        <p:nvSpPr>
          <p:cNvPr id="331" name="Google Shape;331;p42"/>
          <p:cNvSpPr txBox="1"/>
          <p:nvPr>
            <p:ph idx="40" type="subTitle"/>
          </p:nvPr>
        </p:nvSpPr>
        <p:spPr>
          <a:xfrm>
            <a:off x="2014509" y="3457711"/>
            <a:ext cx="1551000" cy="204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4">
    <p:bg>
      <p:bgPr>
        <a:solidFill>
          <a:schemeClr val="dk2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/>
          <p:nvPr/>
        </p:nvSpPr>
        <p:spPr>
          <a:xfrm>
            <a:off x="151500" y="-149638"/>
            <a:ext cx="1478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4400">
                <a:solidFill>
                  <a:schemeClr val="accent2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“</a:t>
            </a:r>
            <a:endParaRPr b="1" sz="14400">
              <a:solidFill>
                <a:schemeClr val="accent2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334" name="Google Shape;334;p43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43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6" name="Google Shape;336;p43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pg. </a:t>
            </a: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" name="Google Shape;337;p43"/>
          <p:cNvSpPr txBox="1"/>
          <p:nvPr>
            <p:ph idx="3" type="body"/>
          </p:nvPr>
        </p:nvSpPr>
        <p:spPr>
          <a:xfrm>
            <a:off x="1664044" y="349775"/>
            <a:ext cx="6903000" cy="3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57200" lvl="1" marL="914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indent="-457200" lvl="2" marL="1371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indent="-457200" lvl="3" marL="1828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indent="-457200" lvl="4" marL="22860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indent="-457200" lvl="5" marL="2743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indent="-457200" lvl="6" marL="3200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indent="-457200" lvl="7" marL="3657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indent="-457200" lvl="8" marL="4114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338" name="Google Shape;338;p43"/>
          <p:cNvSpPr txBox="1"/>
          <p:nvPr>
            <p:ph idx="4" type="subTitle"/>
          </p:nvPr>
        </p:nvSpPr>
        <p:spPr>
          <a:xfrm>
            <a:off x="1664050" y="4468300"/>
            <a:ext cx="5489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">
          <p15:clr>
            <a:srgbClr val="FA7B17"/>
          </p15:clr>
        </p15:guide>
        <p15:guide id="2" pos="2790">
          <p15:clr>
            <a:srgbClr val="FA7B17"/>
          </p15:clr>
        </p15:guide>
        <p15:guide id="3" pos="2970">
          <p15:clr>
            <a:srgbClr val="FA7B17"/>
          </p15:clr>
        </p15:guide>
        <p15:guide id="4" pos="5580">
          <p15:clr>
            <a:srgbClr val="FA7B17"/>
          </p15:clr>
        </p15:guide>
        <p15:guide id="5" orient="horz" pos="180">
          <p15:clr>
            <a:srgbClr val="FA7B17"/>
          </p15:clr>
        </p15:guide>
        <p15:guide id="6" orient="horz" pos="2790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BLANK_1_4_1">
    <p:bg>
      <p:bgPr>
        <a:solidFill>
          <a:schemeClr val="dk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4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" name="Google Shape;341;p44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2" name="Google Shape;342;p44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pg. </a:t>
            </a: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43" name="Google Shape;343;p44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44" name="Google Shape;344;p44"/>
          <p:cNvCxnSpPr/>
          <p:nvPr/>
        </p:nvCxnSpPr>
        <p:spPr>
          <a:xfrm>
            <a:off x="2348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44"/>
          <p:cNvCxnSpPr/>
          <p:nvPr/>
        </p:nvCxnSpPr>
        <p:spPr>
          <a:xfrm>
            <a:off x="14740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44"/>
          <p:cNvCxnSpPr/>
          <p:nvPr/>
        </p:nvCxnSpPr>
        <p:spPr>
          <a:xfrm>
            <a:off x="27132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44"/>
          <p:cNvCxnSpPr/>
          <p:nvPr/>
        </p:nvCxnSpPr>
        <p:spPr>
          <a:xfrm>
            <a:off x="39524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44"/>
          <p:cNvCxnSpPr/>
          <p:nvPr/>
        </p:nvCxnSpPr>
        <p:spPr>
          <a:xfrm>
            <a:off x="51916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44"/>
          <p:cNvCxnSpPr/>
          <p:nvPr/>
        </p:nvCxnSpPr>
        <p:spPr>
          <a:xfrm>
            <a:off x="64308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44"/>
          <p:cNvCxnSpPr/>
          <p:nvPr/>
        </p:nvCxnSpPr>
        <p:spPr>
          <a:xfrm>
            <a:off x="76700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44"/>
          <p:cNvCxnSpPr/>
          <p:nvPr/>
        </p:nvCxnSpPr>
        <p:spPr>
          <a:xfrm>
            <a:off x="89092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" name="Google Shape;352;p44"/>
          <p:cNvSpPr txBox="1"/>
          <p:nvPr>
            <p:ph idx="3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3" name="Google Shape;353;p44"/>
          <p:cNvSpPr txBox="1"/>
          <p:nvPr>
            <p:ph idx="4" type="subTitle"/>
          </p:nvPr>
        </p:nvSpPr>
        <p:spPr>
          <a:xfrm>
            <a:off x="3933400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4" name="Google Shape;354;p44"/>
          <p:cNvSpPr txBox="1"/>
          <p:nvPr>
            <p:ph idx="5" type="subTitle"/>
          </p:nvPr>
        </p:nvSpPr>
        <p:spPr>
          <a:xfrm>
            <a:off x="5174505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5" name="Google Shape;355;p44"/>
          <p:cNvSpPr txBox="1"/>
          <p:nvPr>
            <p:ph idx="6" type="subTitle"/>
          </p:nvPr>
        </p:nvSpPr>
        <p:spPr>
          <a:xfrm>
            <a:off x="2692294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6" name="Google Shape;356;p44"/>
          <p:cNvSpPr txBox="1"/>
          <p:nvPr>
            <p:ph idx="7" type="subTitle"/>
          </p:nvPr>
        </p:nvSpPr>
        <p:spPr>
          <a:xfrm>
            <a:off x="1454986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7" name="Google Shape;357;p44"/>
          <p:cNvSpPr txBox="1"/>
          <p:nvPr>
            <p:ph idx="8" type="subTitle"/>
          </p:nvPr>
        </p:nvSpPr>
        <p:spPr>
          <a:xfrm>
            <a:off x="206286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8" name="Google Shape;358;p44"/>
          <p:cNvSpPr txBox="1"/>
          <p:nvPr>
            <p:ph idx="9" type="subTitle"/>
          </p:nvPr>
        </p:nvSpPr>
        <p:spPr>
          <a:xfrm>
            <a:off x="6412959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9" name="Google Shape;359;p44"/>
          <p:cNvSpPr txBox="1"/>
          <p:nvPr>
            <p:ph idx="13" type="subTitle"/>
          </p:nvPr>
        </p:nvSpPr>
        <p:spPr>
          <a:xfrm>
            <a:off x="7651409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">
          <p15:clr>
            <a:srgbClr val="FA7B17"/>
          </p15:clr>
        </p15:guide>
        <p15:guide id="2" pos="2790">
          <p15:clr>
            <a:srgbClr val="FA7B17"/>
          </p15:clr>
        </p15:guide>
        <p15:guide id="3" pos="2970">
          <p15:clr>
            <a:srgbClr val="FA7B17"/>
          </p15:clr>
        </p15:guide>
        <p15:guide id="4" pos="5580">
          <p15:clr>
            <a:srgbClr val="FA7B17"/>
          </p15:clr>
        </p15:guide>
        <p15:guide id="5" orient="horz" pos="180">
          <p15:clr>
            <a:srgbClr val="FA7B17"/>
          </p15:clr>
        </p15:guide>
        <p15:guide id="6" orient="horz" pos="2790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rterly Chart">
  <p:cSld name="BLANK_1_5">
    <p:bg>
      <p:bgPr>
        <a:solidFill>
          <a:schemeClr val="lt1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2" name="Google Shape;362;p45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" name="Google Shape;363;p45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pg. </a:t>
            </a: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64" name="Google Shape;364;p45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365" name="Google Shape;365;p45"/>
          <p:cNvGrpSpPr/>
          <p:nvPr/>
        </p:nvGrpSpPr>
        <p:grpSpPr>
          <a:xfrm>
            <a:off x="234275" y="1193325"/>
            <a:ext cx="8682900" cy="3704450"/>
            <a:chOff x="234275" y="1193325"/>
            <a:chExt cx="8682900" cy="3704450"/>
          </a:xfrm>
        </p:grpSpPr>
        <p:cxnSp>
          <p:nvCxnSpPr>
            <p:cNvPr id="366" name="Google Shape;366;p45"/>
            <p:cNvCxnSpPr/>
            <p:nvPr/>
          </p:nvCxnSpPr>
          <p:spPr>
            <a:xfrm>
              <a:off x="234275" y="4008300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7" name="Google Shape;367;p45"/>
            <p:cNvCxnSpPr/>
            <p:nvPr/>
          </p:nvCxnSpPr>
          <p:spPr>
            <a:xfrm>
              <a:off x="234275" y="3045563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8" name="Google Shape;368;p45"/>
            <p:cNvCxnSpPr/>
            <p:nvPr/>
          </p:nvCxnSpPr>
          <p:spPr>
            <a:xfrm>
              <a:off x="234275" y="2082825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9" name="Google Shape;369;p45"/>
            <p:cNvSpPr/>
            <p:nvPr/>
          </p:nvSpPr>
          <p:spPr>
            <a:xfrm>
              <a:off x="234275" y="1193325"/>
              <a:ext cx="8675450" cy="3704450"/>
            </a:xfrm>
            <a:custGeom>
              <a:rect b="b" l="l" r="r" t="t"/>
              <a:pathLst>
                <a:path extrusionOk="0" h="148178" w="347018">
                  <a:moveTo>
                    <a:pt x="0" y="0"/>
                  </a:moveTo>
                  <a:lnTo>
                    <a:pt x="0" y="148178"/>
                  </a:lnTo>
                  <a:lnTo>
                    <a:pt x="347018" y="14817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370" name="Google Shape;370;p45"/>
          <p:cNvSpPr txBox="1"/>
          <p:nvPr>
            <p:ph idx="3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1" name="Google Shape;371;p45"/>
          <p:cNvSpPr txBox="1"/>
          <p:nvPr>
            <p:ph idx="4" type="subTitle"/>
          </p:nvPr>
        </p:nvSpPr>
        <p:spPr>
          <a:xfrm>
            <a:off x="207975" y="1065775"/>
            <a:ext cx="800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2" name="Google Shape;372;p45"/>
          <p:cNvSpPr txBox="1"/>
          <p:nvPr>
            <p:ph idx="5" type="subTitle"/>
          </p:nvPr>
        </p:nvSpPr>
        <p:spPr>
          <a:xfrm>
            <a:off x="207975" y="1803028"/>
            <a:ext cx="800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3" name="Google Shape;373;p45"/>
          <p:cNvSpPr txBox="1"/>
          <p:nvPr>
            <p:ph idx="6" type="subTitle"/>
          </p:nvPr>
        </p:nvSpPr>
        <p:spPr>
          <a:xfrm>
            <a:off x="207975" y="2765045"/>
            <a:ext cx="800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4" name="Google Shape;374;p45"/>
          <p:cNvSpPr txBox="1"/>
          <p:nvPr>
            <p:ph idx="7" type="subTitle"/>
          </p:nvPr>
        </p:nvSpPr>
        <p:spPr>
          <a:xfrm>
            <a:off x="207975" y="3743075"/>
            <a:ext cx="800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5" name="Google Shape;375;p45"/>
          <p:cNvSpPr txBox="1"/>
          <p:nvPr>
            <p:ph idx="8" type="subTitle"/>
          </p:nvPr>
        </p:nvSpPr>
        <p:spPr>
          <a:xfrm>
            <a:off x="1656927" y="4574475"/>
            <a:ext cx="800700" cy="24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6" name="Google Shape;376;p45"/>
          <p:cNvSpPr txBox="1"/>
          <p:nvPr>
            <p:ph idx="9" type="subTitle"/>
          </p:nvPr>
        </p:nvSpPr>
        <p:spPr>
          <a:xfrm>
            <a:off x="3200680" y="4574475"/>
            <a:ext cx="800700" cy="24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7" name="Google Shape;377;p45"/>
          <p:cNvSpPr txBox="1"/>
          <p:nvPr>
            <p:ph idx="13" type="subTitle"/>
          </p:nvPr>
        </p:nvSpPr>
        <p:spPr>
          <a:xfrm>
            <a:off x="4745382" y="4574475"/>
            <a:ext cx="800700" cy="24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8" name="Google Shape;378;p45"/>
          <p:cNvSpPr txBox="1"/>
          <p:nvPr>
            <p:ph idx="14" type="subTitle"/>
          </p:nvPr>
        </p:nvSpPr>
        <p:spPr>
          <a:xfrm>
            <a:off x="6290585" y="4574475"/>
            <a:ext cx="800700" cy="24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9" name="Google Shape;379;p45"/>
          <p:cNvSpPr txBox="1"/>
          <p:nvPr>
            <p:ph idx="15" type="subTitle"/>
          </p:nvPr>
        </p:nvSpPr>
        <p:spPr>
          <a:xfrm>
            <a:off x="7839538" y="4574475"/>
            <a:ext cx="800700" cy="24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">
          <p15:clr>
            <a:srgbClr val="FA7B17"/>
          </p15:clr>
        </p15:guide>
        <p15:guide id="2" pos="2790">
          <p15:clr>
            <a:srgbClr val="FA7B17"/>
          </p15:clr>
        </p15:guide>
        <p15:guide id="3" pos="2970">
          <p15:clr>
            <a:srgbClr val="FA7B17"/>
          </p15:clr>
        </p15:guide>
        <p15:guide id="4" pos="5580">
          <p15:clr>
            <a:srgbClr val="FA7B17"/>
          </p15:clr>
        </p15:guide>
        <p15:guide id="5" orient="horz" pos="180">
          <p15:clr>
            <a:srgbClr val="FA7B17"/>
          </p15:clr>
        </p15:guide>
        <p15:guide id="6" orient="horz" pos="2790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ney Stats">
  <p:cSld name="CUSTOM_1_2_2_1">
    <p:bg>
      <p:bgPr>
        <a:solidFill>
          <a:schemeClr val="lt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2" name="Google Shape;382;p46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3" name="Google Shape;383;p46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84" name="Google Shape;384;p46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pg. </a:t>
            </a: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85" name="Google Shape;385;p46"/>
          <p:cNvSpPr txBox="1"/>
          <p:nvPr>
            <p:ph idx="3" type="subTitle"/>
          </p:nvPr>
        </p:nvSpPr>
        <p:spPr>
          <a:xfrm>
            <a:off x="302250" y="2300325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6" name="Google Shape;386;p46"/>
          <p:cNvSpPr txBox="1"/>
          <p:nvPr>
            <p:ph idx="4" type="body"/>
          </p:nvPr>
        </p:nvSpPr>
        <p:spPr>
          <a:xfrm>
            <a:off x="2731051" y="2300325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7" name="Google Shape;387;p46"/>
          <p:cNvSpPr txBox="1"/>
          <p:nvPr>
            <p:ph idx="5" type="subTitle"/>
          </p:nvPr>
        </p:nvSpPr>
        <p:spPr>
          <a:xfrm>
            <a:off x="302250" y="3355938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8" name="Google Shape;388;p46"/>
          <p:cNvSpPr txBox="1"/>
          <p:nvPr>
            <p:ph idx="6" type="body"/>
          </p:nvPr>
        </p:nvSpPr>
        <p:spPr>
          <a:xfrm>
            <a:off x="2731051" y="3355938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9" name="Google Shape;389;p46"/>
          <p:cNvSpPr txBox="1"/>
          <p:nvPr>
            <p:ph idx="7" type="subTitle"/>
          </p:nvPr>
        </p:nvSpPr>
        <p:spPr>
          <a:xfrm>
            <a:off x="302250" y="4411563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0" name="Google Shape;390;p46"/>
          <p:cNvSpPr txBox="1"/>
          <p:nvPr>
            <p:ph idx="8" type="body"/>
          </p:nvPr>
        </p:nvSpPr>
        <p:spPr>
          <a:xfrm>
            <a:off x="2731051" y="4411563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1" name="Google Shape;391;p46"/>
          <p:cNvSpPr txBox="1"/>
          <p:nvPr>
            <p:ph idx="9" type="subTitle"/>
          </p:nvPr>
        </p:nvSpPr>
        <p:spPr>
          <a:xfrm>
            <a:off x="4731600" y="2300325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2" name="Google Shape;392;p46"/>
          <p:cNvSpPr txBox="1"/>
          <p:nvPr>
            <p:ph idx="13" type="body"/>
          </p:nvPr>
        </p:nvSpPr>
        <p:spPr>
          <a:xfrm>
            <a:off x="7160401" y="2300325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3" name="Google Shape;393;p46"/>
          <p:cNvSpPr txBox="1"/>
          <p:nvPr>
            <p:ph idx="14" type="subTitle"/>
          </p:nvPr>
        </p:nvSpPr>
        <p:spPr>
          <a:xfrm>
            <a:off x="4731600" y="3355938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4" name="Google Shape;394;p46"/>
          <p:cNvSpPr txBox="1"/>
          <p:nvPr>
            <p:ph idx="15" type="body"/>
          </p:nvPr>
        </p:nvSpPr>
        <p:spPr>
          <a:xfrm>
            <a:off x="7160401" y="3355938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5" name="Google Shape;395;p46"/>
          <p:cNvSpPr txBox="1"/>
          <p:nvPr>
            <p:ph idx="16" type="subTitle"/>
          </p:nvPr>
        </p:nvSpPr>
        <p:spPr>
          <a:xfrm>
            <a:off x="4731600" y="4411563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6" name="Google Shape;396;p46"/>
          <p:cNvSpPr txBox="1"/>
          <p:nvPr>
            <p:ph idx="17" type="body"/>
          </p:nvPr>
        </p:nvSpPr>
        <p:spPr>
          <a:xfrm>
            <a:off x="7160401" y="4411563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down" showMasterSp="0">
  <p:cSld name="Title Slide">
    <p:bg>
      <p:bgPr>
        <a:solidFill>
          <a:schemeClr val="lt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7"/>
          <p:cNvSpPr txBox="1"/>
          <p:nvPr/>
        </p:nvSpPr>
        <p:spPr>
          <a:xfrm>
            <a:off x="7222297" y="4866750"/>
            <a:ext cx="16782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zh-CN" sz="5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Google_logo </a:t>
            </a:r>
            <a:r>
              <a:rPr lang="zh-CN" sz="4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2021   </a:t>
            </a:r>
            <a:r>
              <a:rPr lang="zh-CN" sz="400">
                <a:solidFill>
                  <a:schemeClr val="dk2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 |    </a:t>
            </a:r>
            <a:r>
              <a:rPr lang="zh-CN" sz="4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Confidential and Proprietary  pg. </a:t>
            </a:r>
            <a:fld id="{00000000-1234-1234-1234-123412341234}" type="slidenum">
              <a:rPr lang="zh-CN" sz="4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‹#›</a:t>
            </a:fld>
            <a:endParaRPr sz="400">
              <a:solidFill>
                <a:schemeClr val="dk2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sp>
        <p:nvSpPr>
          <p:cNvPr id="399" name="Google Shape;399;p47"/>
          <p:cNvSpPr txBox="1"/>
          <p:nvPr>
            <p:ph idx="12" type="sldNum"/>
          </p:nvPr>
        </p:nvSpPr>
        <p:spPr>
          <a:xfrm>
            <a:off x="8556784" y="4749851"/>
            <a:ext cx="5487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2pPr>
            <a:lvl3pPr lvl="2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3pPr>
            <a:lvl4pPr lvl="3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4pPr>
            <a:lvl5pPr lvl="4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5pPr>
            <a:lvl6pPr lvl="5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6pPr>
            <a:lvl7pPr lvl="6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7pPr>
            <a:lvl8pPr lvl="7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8pPr>
            <a:lvl9pPr lvl="8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00" name="Google Shape;400;p47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" name="Google Shape;401;p47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2" name="Google Shape;402;p47"/>
          <p:cNvSpPr txBox="1"/>
          <p:nvPr>
            <p:ph idx="3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pg. </a:t>
            </a: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03" name="Google Shape;403;p47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4" name="Google Shape;404;p47"/>
          <p:cNvSpPr txBox="1"/>
          <p:nvPr>
            <p:ph idx="4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">
  <p:cSld name="CUSTOM_2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8"/>
          <p:cNvSpPr txBox="1"/>
          <p:nvPr>
            <p:ph idx="1" type="subTitle"/>
          </p:nvPr>
        </p:nvSpPr>
        <p:spPr>
          <a:xfrm>
            <a:off x="3933400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7" name="Google Shape;407;p48"/>
          <p:cNvSpPr txBox="1"/>
          <p:nvPr>
            <p:ph idx="2" type="subTitle"/>
          </p:nvPr>
        </p:nvSpPr>
        <p:spPr>
          <a:xfrm>
            <a:off x="5174505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8" name="Google Shape;408;p48"/>
          <p:cNvSpPr txBox="1"/>
          <p:nvPr>
            <p:ph idx="3" type="subTitle"/>
          </p:nvPr>
        </p:nvSpPr>
        <p:spPr>
          <a:xfrm>
            <a:off x="2692294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9" name="Google Shape;409;p48"/>
          <p:cNvSpPr txBox="1"/>
          <p:nvPr>
            <p:ph idx="4" type="subTitle"/>
          </p:nvPr>
        </p:nvSpPr>
        <p:spPr>
          <a:xfrm>
            <a:off x="1454986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0" name="Google Shape;410;p48"/>
          <p:cNvSpPr txBox="1"/>
          <p:nvPr>
            <p:ph idx="5" type="subTitle"/>
          </p:nvPr>
        </p:nvSpPr>
        <p:spPr>
          <a:xfrm>
            <a:off x="206286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1" name="Google Shape;411;p48"/>
          <p:cNvSpPr txBox="1"/>
          <p:nvPr>
            <p:ph idx="6" type="subTitle"/>
          </p:nvPr>
        </p:nvSpPr>
        <p:spPr>
          <a:xfrm>
            <a:off x="6412959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2" name="Google Shape;412;p48"/>
          <p:cNvSpPr txBox="1"/>
          <p:nvPr>
            <p:ph idx="7" type="subTitle"/>
          </p:nvPr>
        </p:nvSpPr>
        <p:spPr>
          <a:xfrm>
            <a:off x="7651409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13" name="Google Shape;413;p48"/>
          <p:cNvGrpSpPr/>
          <p:nvPr/>
        </p:nvGrpSpPr>
        <p:grpSpPr>
          <a:xfrm>
            <a:off x="234275" y="1193325"/>
            <a:ext cx="8682900" cy="3704625"/>
            <a:chOff x="234275" y="1193325"/>
            <a:chExt cx="8682900" cy="3704625"/>
          </a:xfrm>
        </p:grpSpPr>
        <p:cxnSp>
          <p:nvCxnSpPr>
            <p:cNvPr id="414" name="Google Shape;414;p48"/>
            <p:cNvCxnSpPr/>
            <p:nvPr/>
          </p:nvCxnSpPr>
          <p:spPr>
            <a:xfrm>
              <a:off x="234275" y="4008300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5" name="Google Shape;415;p48"/>
            <p:cNvCxnSpPr/>
            <p:nvPr/>
          </p:nvCxnSpPr>
          <p:spPr>
            <a:xfrm>
              <a:off x="234275" y="3045563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6" name="Google Shape;416;p48"/>
            <p:cNvCxnSpPr/>
            <p:nvPr/>
          </p:nvCxnSpPr>
          <p:spPr>
            <a:xfrm>
              <a:off x="234275" y="2082825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7" name="Google Shape;417;p48"/>
            <p:cNvCxnSpPr/>
            <p:nvPr/>
          </p:nvCxnSpPr>
          <p:spPr>
            <a:xfrm>
              <a:off x="14740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8" name="Google Shape;418;p48"/>
            <p:cNvCxnSpPr/>
            <p:nvPr/>
          </p:nvCxnSpPr>
          <p:spPr>
            <a:xfrm>
              <a:off x="27132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" name="Google Shape;419;p48"/>
            <p:cNvCxnSpPr/>
            <p:nvPr/>
          </p:nvCxnSpPr>
          <p:spPr>
            <a:xfrm>
              <a:off x="39524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48"/>
            <p:cNvCxnSpPr/>
            <p:nvPr/>
          </p:nvCxnSpPr>
          <p:spPr>
            <a:xfrm>
              <a:off x="51916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48"/>
            <p:cNvCxnSpPr/>
            <p:nvPr/>
          </p:nvCxnSpPr>
          <p:spPr>
            <a:xfrm>
              <a:off x="64308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48"/>
            <p:cNvCxnSpPr/>
            <p:nvPr/>
          </p:nvCxnSpPr>
          <p:spPr>
            <a:xfrm>
              <a:off x="76700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3" name="Google Shape;423;p48"/>
            <p:cNvSpPr/>
            <p:nvPr/>
          </p:nvSpPr>
          <p:spPr>
            <a:xfrm>
              <a:off x="234275" y="1193325"/>
              <a:ext cx="8675450" cy="3704450"/>
            </a:xfrm>
            <a:custGeom>
              <a:rect b="b" l="l" r="r" t="t"/>
              <a:pathLst>
                <a:path extrusionOk="0" h="148178" w="347018">
                  <a:moveTo>
                    <a:pt x="0" y="0"/>
                  </a:moveTo>
                  <a:lnTo>
                    <a:pt x="0" y="148178"/>
                  </a:lnTo>
                  <a:lnTo>
                    <a:pt x="347018" y="14817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424" name="Google Shape;424;p48"/>
          <p:cNvSpPr txBox="1"/>
          <p:nvPr>
            <p:ph idx="8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5" name="Google Shape;425;p48"/>
          <p:cNvSpPr txBox="1"/>
          <p:nvPr>
            <p:ph idx="9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6" name="Google Shape;426;p48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pg. </a:t>
            </a: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27" name="Google Shape;427;p48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28" name="Google Shape;428;p48"/>
          <p:cNvSpPr txBox="1"/>
          <p:nvPr>
            <p:ph idx="13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29" name="Google Shape;429;p48"/>
          <p:cNvSpPr txBox="1"/>
          <p:nvPr>
            <p:ph idx="14" type="subTitle"/>
          </p:nvPr>
        </p:nvSpPr>
        <p:spPr>
          <a:xfrm>
            <a:off x="207975" y="1803028"/>
            <a:ext cx="539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0" name="Google Shape;430;p48"/>
          <p:cNvSpPr txBox="1"/>
          <p:nvPr>
            <p:ph idx="15" type="subTitle"/>
          </p:nvPr>
        </p:nvSpPr>
        <p:spPr>
          <a:xfrm>
            <a:off x="207975" y="2765045"/>
            <a:ext cx="539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1" name="Google Shape;431;p48"/>
          <p:cNvSpPr txBox="1"/>
          <p:nvPr>
            <p:ph idx="16" type="subTitle"/>
          </p:nvPr>
        </p:nvSpPr>
        <p:spPr>
          <a:xfrm>
            <a:off x="207975" y="3743075"/>
            <a:ext cx="539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penses">
  <p:cSld name="CUSTOM_2_1_1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9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4" name="Google Shape;434;p49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5" name="Google Shape;435;p49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pg. </a:t>
            </a: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36" name="Google Shape;436;p49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37" name="Google Shape;437;p49"/>
          <p:cNvSpPr txBox="1"/>
          <p:nvPr>
            <p:ph idx="3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s">
  <p:cSld name="CUSTOM_1_2">
    <p:bg>
      <p:bgPr>
        <a:solidFill>
          <a:schemeClr val="lt1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0"/>
          <p:cNvSpPr/>
          <p:nvPr/>
        </p:nvSpPr>
        <p:spPr>
          <a:xfrm>
            <a:off x="4572125" y="-25"/>
            <a:ext cx="4572000" cy="12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0" name="Google Shape;440;p50"/>
          <p:cNvSpPr/>
          <p:nvPr/>
        </p:nvSpPr>
        <p:spPr>
          <a:xfrm>
            <a:off x="-75" y="-25"/>
            <a:ext cx="4572000" cy="353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1" name="Google Shape;441;p50"/>
          <p:cNvSpPr/>
          <p:nvPr/>
        </p:nvSpPr>
        <p:spPr>
          <a:xfrm>
            <a:off x="4572025" y="1234025"/>
            <a:ext cx="4572000" cy="390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3C3D36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442" name="Google Shape;442;p50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3" name="Google Shape;443;p50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4" name="Google Shape;444;p50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pg. </a:t>
            </a: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45" name="Google Shape;445;p50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46" name="Google Shape;446;p50"/>
          <p:cNvSpPr txBox="1"/>
          <p:nvPr>
            <p:ph idx="3" type="body"/>
          </p:nvPr>
        </p:nvSpPr>
        <p:spPr>
          <a:xfrm>
            <a:off x="201875" y="1328225"/>
            <a:ext cx="2888700" cy="1853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47" name="Google Shape;447;p50"/>
          <p:cNvSpPr/>
          <p:nvPr/>
        </p:nvSpPr>
        <p:spPr>
          <a:xfrm>
            <a:off x="-75" y="3531275"/>
            <a:ext cx="4572000" cy="161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8" name="Google Shape;448;p50"/>
          <p:cNvSpPr txBox="1"/>
          <p:nvPr>
            <p:ph idx="4" type="title"/>
          </p:nvPr>
        </p:nvSpPr>
        <p:spPr>
          <a:xfrm>
            <a:off x="1775" y="3706500"/>
            <a:ext cx="45720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449" name="Google Shape;449;p50"/>
          <p:cNvSpPr txBox="1"/>
          <p:nvPr>
            <p:ph idx="5" type="title"/>
          </p:nvPr>
        </p:nvSpPr>
        <p:spPr>
          <a:xfrm>
            <a:off x="4572025" y="1410802"/>
            <a:ext cx="45720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450" name="Google Shape;450;p50"/>
          <p:cNvSpPr txBox="1"/>
          <p:nvPr>
            <p:ph idx="6" type="subTitle"/>
          </p:nvPr>
        </p:nvSpPr>
        <p:spPr>
          <a:xfrm>
            <a:off x="4620125" y="2279600"/>
            <a:ext cx="36234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50"/>
          <p:cNvSpPr txBox="1"/>
          <p:nvPr>
            <p:ph idx="7" type="subTitle"/>
          </p:nvPr>
        </p:nvSpPr>
        <p:spPr>
          <a:xfrm>
            <a:off x="90675" y="4563600"/>
            <a:ext cx="28887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2">
          <p15:clr>
            <a:srgbClr val="FA7B17"/>
          </p15:clr>
        </p15:guide>
        <p15:guide id="2" orient="horz" pos="3048">
          <p15:clr>
            <a:srgbClr val="FA7B17"/>
          </p15:clr>
        </p15:guide>
        <p15:guide id="3" pos="314">
          <p15:clr>
            <a:srgbClr val="FA7B17"/>
          </p15:clr>
        </p15:guide>
        <p15:guide id="4" pos="5446">
          <p15:clr>
            <a:srgbClr val="FA7B17"/>
          </p15:clr>
        </p15:guide>
        <p15:guide id="5" pos="567">
          <p15:clr>
            <a:srgbClr val="FA7B17"/>
          </p15:clr>
        </p15:guide>
        <p15:guide id="6" pos="757">
          <p15:clr>
            <a:srgbClr val="FA7B17"/>
          </p15:clr>
        </p15:guide>
        <p15:guide id="7" pos="1011">
          <p15:clr>
            <a:srgbClr val="FA7B17"/>
          </p15:clr>
        </p15:guide>
        <p15:guide id="8" pos="1201">
          <p15:clr>
            <a:srgbClr val="FA7B17"/>
          </p15:clr>
        </p15:guide>
        <p15:guide id="9" pos="1454">
          <p15:clr>
            <a:srgbClr val="FA7B17"/>
          </p15:clr>
        </p15:guide>
        <p15:guide id="10" pos="1644">
          <p15:clr>
            <a:srgbClr val="FA7B17"/>
          </p15:clr>
        </p15:guide>
        <p15:guide id="11" pos="1898">
          <p15:clr>
            <a:srgbClr val="FA7B17"/>
          </p15:clr>
        </p15:guide>
        <p15:guide id="12" pos="2088">
          <p15:clr>
            <a:srgbClr val="FA7B17"/>
          </p15:clr>
        </p15:guide>
        <p15:guide id="13" pos="2341">
          <p15:clr>
            <a:srgbClr val="FA7B17"/>
          </p15:clr>
        </p15:guide>
        <p15:guide id="14" pos="2532">
          <p15:clr>
            <a:srgbClr val="FA7B17"/>
          </p15:clr>
        </p15:guide>
        <p15:guide id="15" pos="2785">
          <p15:clr>
            <a:srgbClr val="FA7B17"/>
          </p15:clr>
        </p15:guide>
        <p15:guide id="16" pos="2975">
          <p15:clr>
            <a:srgbClr val="FA7B17"/>
          </p15:clr>
        </p15:guide>
        <p15:guide id="17" pos="3228">
          <p15:clr>
            <a:srgbClr val="FA7B17"/>
          </p15:clr>
        </p15:guide>
        <p15:guide id="18" pos="3419">
          <p15:clr>
            <a:srgbClr val="FA7B17"/>
          </p15:clr>
        </p15:guide>
        <p15:guide id="19" pos="3672">
          <p15:clr>
            <a:srgbClr val="FA7B17"/>
          </p15:clr>
        </p15:guide>
        <p15:guide id="20" pos="3862">
          <p15:clr>
            <a:srgbClr val="FA7B17"/>
          </p15:clr>
        </p15:guide>
        <p15:guide id="21" pos="4116">
          <p15:clr>
            <a:srgbClr val="FA7B17"/>
          </p15:clr>
        </p15:guide>
        <p15:guide id="22" pos="4306">
          <p15:clr>
            <a:srgbClr val="FA7B17"/>
          </p15:clr>
        </p15:guide>
        <p15:guide id="23" pos="4559">
          <p15:clr>
            <a:srgbClr val="FA7B17"/>
          </p15:clr>
        </p15:guide>
        <p15:guide id="24" pos="4749">
          <p15:clr>
            <a:srgbClr val="FA7B17"/>
          </p15:clr>
        </p15:guide>
        <p15:guide id="25" pos="5003">
          <p15:clr>
            <a:srgbClr val="FA7B17"/>
          </p15:clr>
        </p15:guide>
        <p15:guide id="26" pos="5193">
          <p15:clr>
            <a:srgbClr val="FA7B17"/>
          </p15:clr>
        </p15:guide>
        <p15:guide id="27" orient="horz" pos="837">
          <p15:clr>
            <a:srgbClr val="FA7B17"/>
          </p15:clr>
        </p15:guide>
        <p15:guide id="28" orient="horz" pos="2312">
          <p15:clr>
            <a:srgbClr val="FA7B17"/>
          </p15:clr>
        </p15:guide>
        <p15:guide id="29" orient="horz" pos="2405">
          <p15:clr>
            <a:srgbClr val="FA7B17"/>
          </p15:clr>
        </p15:guide>
        <p15:guide id="30" orient="horz" pos="929">
          <p15:clr>
            <a:srgbClr val="FA7B17"/>
          </p15:clr>
        </p15:guide>
        <p15:guide id="31" orient="horz" pos="1574">
          <p15:clr>
            <a:srgbClr val="FA7B17"/>
          </p15:clr>
        </p15:guide>
        <p15:guide id="32" orient="horz" pos="1666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amping Up">
  <p:cSld name="TITLE_1_1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1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4" name="Google Shape;454;p51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5" name="Google Shape;455;p51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pg. </a:t>
            </a: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56" name="Google Shape;456;p51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erarchy">
  <p:cSld name="CUSTOM_4">
    <p:bg>
      <p:bgPr>
        <a:solidFill>
          <a:schemeClr val="lt2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2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9" name="Google Shape;459;p52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0" name="Google Shape;460;p52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pg. </a:t>
            </a: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52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62" name="Google Shape;462;p52"/>
          <p:cNvSpPr txBox="1"/>
          <p:nvPr>
            <p:ph idx="3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nding">
  <p:cSld name="CUSTOM_2_1_1_1_1_1_1_1">
    <p:bg>
      <p:bgPr>
        <a:solidFill>
          <a:schemeClr val="lt1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5" name="Google Shape;465;p53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6" name="Google Shape;466;p53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pg. </a:t>
            </a: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7" name="Google Shape;467;p53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68" name="Google Shape;468;p53"/>
          <p:cNvSpPr txBox="1"/>
          <p:nvPr>
            <p:ph idx="3" type="subTitle"/>
          </p:nvPr>
        </p:nvSpPr>
        <p:spPr>
          <a:xfrm>
            <a:off x="5799441" y="1594150"/>
            <a:ext cx="2616000" cy="2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53"/>
          <p:cNvSpPr txBox="1"/>
          <p:nvPr>
            <p:ph idx="4" type="body"/>
          </p:nvPr>
        </p:nvSpPr>
        <p:spPr>
          <a:xfrm>
            <a:off x="5799450" y="2143800"/>
            <a:ext cx="2992800" cy="149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tlook">
  <p:cSld name="TITLE_2_1_1_1">
    <p:bg>
      <p:bgPr>
        <a:solidFill>
          <a:schemeClr val="dk1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4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2" name="Google Shape;472;p54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3" name="Google Shape;473;p54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pg. </a:t>
            </a: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54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5" name="Google Shape;475;p54"/>
          <p:cNvSpPr txBox="1"/>
          <p:nvPr>
            <p:ph idx="3" type="body"/>
          </p:nvPr>
        </p:nvSpPr>
        <p:spPr>
          <a:xfrm>
            <a:off x="1776150" y="1206375"/>
            <a:ext cx="4078500" cy="2514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6" name="Google Shape;476;p54"/>
          <p:cNvSpPr/>
          <p:nvPr>
            <p:ph idx="4" type="pic"/>
          </p:nvPr>
        </p:nvSpPr>
        <p:spPr>
          <a:xfrm>
            <a:off x="3801625" y="3595950"/>
            <a:ext cx="5342400" cy="1547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4 Column ">
  <p:cSld name="TITLE_2_1_1_1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5"/>
          <p:cNvSpPr/>
          <p:nvPr/>
        </p:nvSpPr>
        <p:spPr>
          <a:xfrm>
            <a:off x="6860750" y="1226475"/>
            <a:ext cx="22896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79" name="Google Shape;479;p55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0" name="Google Shape;480;p55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1" name="Google Shape;481;p55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pg. </a:t>
            </a: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82" name="Google Shape;482;p55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83" name="Google Shape;483;p55"/>
          <p:cNvSpPr/>
          <p:nvPr/>
        </p:nvSpPr>
        <p:spPr>
          <a:xfrm>
            <a:off x="0" y="1226475"/>
            <a:ext cx="22896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4" name="Google Shape;484;p55"/>
          <p:cNvSpPr/>
          <p:nvPr/>
        </p:nvSpPr>
        <p:spPr>
          <a:xfrm>
            <a:off x="2289600" y="1226475"/>
            <a:ext cx="22896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5" name="Google Shape;485;p55"/>
          <p:cNvSpPr/>
          <p:nvPr/>
        </p:nvSpPr>
        <p:spPr>
          <a:xfrm>
            <a:off x="4579200" y="1226475"/>
            <a:ext cx="22896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6" name="Google Shape;486;p55"/>
          <p:cNvSpPr txBox="1"/>
          <p:nvPr>
            <p:ph idx="3" type="subTitle"/>
          </p:nvPr>
        </p:nvSpPr>
        <p:spPr>
          <a:xfrm>
            <a:off x="205725" y="2736600"/>
            <a:ext cx="1827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7" name="Google Shape;487;p55"/>
          <p:cNvSpPr txBox="1"/>
          <p:nvPr>
            <p:ph idx="4" type="body"/>
          </p:nvPr>
        </p:nvSpPr>
        <p:spPr>
          <a:xfrm>
            <a:off x="205700" y="3291860"/>
            <a:ext cx="18273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88" name="Google Shape;488;p55"/>
          <p:cNvSpPr txBox="1"/>
          <p:nvPr>
            <p:ph idx="5" type="subTitle"/>
          </p:nvPr>
        </p:nvSpPr>
        <p:spPr>
          <a:xfrm>
            <a:off x="2509242" y="2736625"/>
            <a:ext cx="1827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9" name="Google Shape;489;p55"/>
          <p:cNvSpPr txBox="1"/>
          <p:nvPr>
            <p:ph idx="6" type="body"/>
          </p:nvPr>
        </p:nvSpPr>
        <p:spPr>
          <a:xfrm>
            <a:off x="2509217" y="3291885"/>
            <a:ext cx="18273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90" name="Google Shape;490;p55"/>
          <p:cNvSpPr txBox="1"/>
          <p:nvPr>
            <p:ph idx="7" type="subTitle"/>
          </p:nvPr>
        </p:nvSpPr>
        <p:spPr>
          <a:xfrm>
            <a:off x="4813008" y="2736625"/>
            <a:ext cx="1827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1" name="Google Shape;491;p55"/>
          <p:cNvSpPr txBox="1"/>
          <p:nvPr>
            <p:ph idx="8" type="body"/>
          </p:nvPr>
        </p:nvSpPr>
        <p:spPr>
          <a:xfrm>
            <a:off x="4812983" y="3291885"/>
            <a:ext cx="18273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92" name="Google Shape;492;p55"/>
          <p:cNvSpPr txBox="1"/>
          <p:nvPr>
            <p:ph idx="9" type="subTitle"/>
          </p:nvPr>
        </p:nvSpPr>
        <p:spPr>
          <a:xfrm>
            <a:off x="7091930" y="2736625"/>
            <a:ext cx="1827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3" name="Google Shape;493;p55"/>
          <p:cNvSpPr txBox="1"/>
          <p:nvPr>
            <p:ph idx="13" type="body"/>
          </p:nvPr>
        </p:nvSpPr>
        <p:spPr>
          <a:xfrm>
            <a:off x="7091905" y="3291885"/>
            <a:ext cx="18273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94" name="Google Shape;494;p55"/>
          <p:cNvSpPr/>
          <p:nvPr>
            <p:ph idx="14" type="pic"/>
          </p:nvPr>
        </p:nvSpPr>
        <p:spPr>
          <a:xfrm>
            <a:off x="183850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95" name="Google Shape;495;p55"/>
          <p:cNvSpPr/>
          <p:nvPr>
            <p:ph idx="15" type="pic"/>
          </p:nvPr>
        </p:nvSpPr>
        <p:spPr>
          <a:xfrm>
            <a:off x="2509225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96" name="Google Shape;496;p55"/>
          <p:cNvSpPr/>
          <p:nvPr>
            <p:ph idx="16" type="pic"/>
          </p:nvPr>
        </p:nvSpPr>
        <p:spPr>
          <a:xfrm>
            <a:off x="4812975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97" name="Google Shape;497;p55"/>
          <p:cNvSpPr/>
          <p:nvPr>
            <p:ph idx="17" type="pic"/>
          </p:nvPr>
        </p:nvSpPr>
        <p:spPr>
          <a:xfrm>
            <a:off x="7091900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5 Column">
  <p:cSld name="TITLE_2_1_1_1_1_2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6"/>
          <p:cNvSpPr/>
          <p:nvPr/>
        </p:nvSpPr>
        <p:spPr>
          <a:xfrm>
            <a:off x="0" y="1226475"/>
            <a:ext cx="18288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00" name="Google Shape;500;p56"/>
          <p:cNvSpPr/>
          <p:nvPr/>
        </p:nvSpPr>
        <p:spPr>
          <a:xfrm>
            <a:off x="1828799" y="1226475"/>
            <a:ext cx="18288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01" name="Google Shape;501;p56"/>
          <p:cNvSpPr/>
          <p:nvPr/>
        </p:nvSpPr>
        <p:spPr>
          <a:xfrm>
            <a:off x="3657599" y="1226475"/>
            <a:ext cx="18288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02" name="Google Shape;502;p56"/>
          <p:cNvSpPr/>
          <p:nvPr/>
        </p:nvSpPr>
        <p:spPr>
          <a:xfrm>
            <a:off x="5486408" y="1226475"/>
            <a:ext cx="18288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03" name="Google Shape;503;p56"/>
          <p:cNvSpPr/>
          <p:nvPr/>
        </p:nvSpPr>
        <p:spPr>
          <a:xfrm>
            <a:off x="7315192" y="1226475"/>
            <a:ext cx="18288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04" name="Google Shape;504;p56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5" name="Google Shape;505;p56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6" name="Google Shape;506;p56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pg. </a:t>
            </a: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7" name="Google Shape;507;p56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508" name="Google Shape;508;p56"/>
          <p:cNvSpPr txBox="1"/>
          <p:nvPr>
            <p:ph idx="3" type="subTitle"/>
          </p:nvPr>
        </p:nvSpPr>
        <p:spPr>
          <a:xfrm>
            <a:off x="205720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9" name="Google Shape;509;p56"/>
          <p:cNvSpPr txBox="1"/>
          <p:nvPr>
            <p:ph idx="4" type="body"/>
          </p:nvPr>
        </p:nvSpPr>
        <p:spPr>
          <a:xfrm>
            <a:off x="205700" y="3063257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10" name="Google Shape;510;p56"/>
          <p:cNvSpPr/>
          <p:nvPr>
            <p:ph idx="5" type="pic"/>
          </p:nvPr>
        </p:nvSpPr>
        <p:spPr>
          <a:xfrm>
            <a:off x="183850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511" name="Google Shape;511;p56"/>
          <p:cNvSpPr/>
          <p:nvPr>
            <p:ph idx="6" type="pic"/>
          </p:nvPr>
        </p:nvSpPr>
        <p:spPr>
          <a:xfrm>
            <a:off x="2023222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56"/>
          <p:cNvSpPr/>
          <p:nvPr>
            <p:ph idx="7" type="pic"/>
          </p:nvPr>
        </p:nvSpPr>
        <p:spPr>
          <a:xfrm>
            <a:off x="3852019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p56"/>
          <p:cNvSpPr/>
          <p:nvPr>
            <p:ph idx="8" type="pic"/>
          </p:nvPr>
        </p:nvSpPr>
        <p:spPr>
          <a:xfrm>
            <a:off x="5680816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56"/>
          <p:cNvSpPr/>
          <p:nvPr>
            <p:ph idx="9" type="pic"/>
          </p:nvPr>
        </p:nvSpPr>
        <p:spPr>
          <a:xfrm>
            <a:off x="7509613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56"/>
          <p:cNvSpPr txBox="1"/>
          <p:nvPr>
            <p:ph idx="13" type="subTitle"/>
          </p:nvPr>
        </p:nvSpPr>
        <p:spPr>
          <a:xfrm>
            <a:off x="2030107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6" name="Google Shape;516;p56"/>
          <p:cNvSpPr txBox="1"/>
          <p:nvPr>
            <p:ph idx="14" type="body"/>
          </p:nvPr>
        </p:nvSpPr>
        <p:spPr>
          <a:xfrm>
            <a:off x="2030088" y="3063257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17" name="Google Shape;517;p56"/>
          <p:cNvSpPr txBox="1"/>
          <p:nvPr>
            <p:ph idx="15" type="subTitle"/>
          </p:nvPr>
        </p:nvSpPr>
        <p:spPr>
          <a:xfrm>
            <a:off x="3858907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8" name="Google Shape;518;p56"/>
          <p:cNvSpPr txBox="1"/>
          <p:nvPr>
            <p:ph idx="16" type="body"/>
          </p:nvPr>
        </p:nvSpPr>
        <p:spPr>
          <a:xfrm>
            <a:off x="3858888" y="3063257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19" name="Google Shape;519;p56"/>
          <p:cNvSpPr txBox="1"/>
          <p:nvPr>
            <p:ph idx="17" type="subTitle"/>
          </p:nvPr>
        </p:nvSpPr>
        <p:spPr>
          <a:xfrm>
            <a:off x="5687707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0" name="Google Shape;520;p56"/>
          <p:cNvSpPr txBox="1"/>
          <p:nvPr>
            <p:ph idx="18" type="body"/>
          </p:nvPr>
        </p:nvSpPr>
        <p:spPr>
          <a:xfrm>
            <a:off x="5687688" y="3063257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21" name="Google Shape;521;p56"/>
          <p:cNvSpPr txBox="1"/>
          <p:nvPr>
            <p:ph idx="19" type="subTitle"/>
          </p:nvPr>
        </p:nvSpPr>
        <p:spPr>
          <a:xfrm>
            <a:off x="7516507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2" name="Google Shape;522;p56"/>
          <p:cNvSpPr txBox="1"/>
          <p:nvPr>
            <p:ph idx="20" type="body"/>
          </p:nvPr>
        </p:nvSpPr>
        <p:spPr>
          <a:xfrm>
            <a:off x="7516488" y="3063257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6 Column">
  <p:cSld name="TITLE_2_1_1_1_1_2_1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7"/>
          <p:cNvSpPr/>
          <p:nvPr/>
        </p:nvSpPr>
        <p:spPr>
          <a:xfrm>
            <a:off x="0" y="1226475"/>
            <a:ext cx="15240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25" name="Google Shape;525;p57"/>
          <p:cNvSpPr/>
          <p:nvPr/>
        </p:nvSpPr>
        <p:spPr>
          <a:xfrm>
            <a:off x="1523982" y="1226475"/>
            <a:ext cx="15240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26" name="Google Shape;526;p57"/>
          <p:cNvSpPr/>
          <p:nvPr/>
        </p:nvSpPr>
        <p:spPr>
          <a:xfrm>
            <a:off x="3047964" y="1226475"/>
            <a:ext cx="15240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27" name="Google Shape;527;p57"/>
          <p:cNvSpPr/>
          <p:nvPr/>
        </p:nvSpPr>
        <p:spPr>
          <a:xfrm>
            <a:off x="4571955" y="1226475"/>
            <a:ext cx="15240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28" name="Google Shape;528;p57"/>
          <p:cNvSpPr/>
          <p:nvPr/>
        </p:nvSpPr>
        <p:spPr>
          <a:xfrm>
            <a:off x="6095925" y="1226475"/>
            <a:ext cx="15240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29" name="Google Shape;529;p57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0" name="Google Shape;530;p57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1" name="Google Shape;531;p57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pg. </a:t>
            </a: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32" name="Google Shape;532;p57"/>
          <p:cNvSpPr txBox="1"/>
          <p:nvPr>
            <p:ph type="title"/>
          </p:nvPr>
        </p:nvSpPr>
        <p:spPr>
          <a:xfrm>
            <a:off x="73150" y="340625"/>
            <a:ext cx="89538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533" name="Google Shape;533;p57"/>
          <p:cNvSpPr txBox="1"/>
          <p:nvPr>
            <p:ph idx="3" type="subTitle"/>
          </p:nvPr>
        </p:nvSpPr>
        <p:spPr>
          <a:xfrm>
            <a:off x="171431" y="2431800"/>
            <a:ext cx="1188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4" name="Google Shape;534;p57"/>
          <p:cNvSpPr txBox="1"/>
          <p:nvPr>
            <p:ph idx="4" type="body"/>
          </p:nvPr>
        </p:nvSpPr>
        <p:spPr>
          <a:xfrm>
            <a:off x="171425" y="2987048"/>
            <a:ext cx="1188300" cy="200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35" name="Google Shape;535;p57"/>
          <p:cNvSpPr/>
          <p:nvPr>
            <p:ph idx="5" type="pic"/>
          </p:nvPr>
        </p:nvSpPr>
        <p:spPr>
          <a:xfrm>
            <a:off x="153200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57"/>
          <p:cNvSpPr/>
          <p:nvPr>
            <p:ph idx="6" type="pic"/>
          </p:nvPr>
        </p:nvSpPr>
        <p:spPr>
          <a:xfrm>
            <a:off x="1685996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57"/>
          <p:cNvSpPr/>
          <p:nvPr>
            <p:ph idx="7" type="pic"/>
          </p:nvPr>
        </p:nvSpPr>
        <p:spPr>
          <a:xfrm>
            <a:off x="3209979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57"/>
          <p:cNvSpPr/>
          <p:nvPr>
            <p:ph idx="8" type="pic"/>
          </p:nvPr>
        </p:nvSpPr>
        <p:spPr>
          <a:xfrm>
            <a:off x="4733963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539" name="Google Shape;539;p57"/>
          <p:cNvSpPr/>
          <p:nvPr>
            <p:ph idx="9" type="pic"/>
          </p:nvPr>
        </p:nvSpPr>
        <p:spPr>
          <a:xfrm>
            <a:off x="6257946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540" name="Google Shape;540;p57"/>
          <p:cNvSpPr txBox="1"/>
          <p:nvPr>
            <p:ph idx="13" type="subTitle"/>
          </p:nvPr>
        </p:nvSpPr>
        <p:spPr>
          <a:xfrm>
            <a:off x="1691737" y="2431800"/>
            <a:ext cx="1188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1" name="Google Shape;541;p57"/>
          <p:cNvSpPr txBox="1"/>
          <p:nvPr>
            <p:ph idx="14" type="body"/>
          </p:nvPr>
        </p:nvSpPr>
        <p:spPr>
          <a:xfrm>
            <a:off x="1691730" y="2987048"/>
            <a:ext cx="1188300" cy="200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42" name="Google Shape;542;p57"/>
          <p:cNvSpPr txBox="1"/>
          <p:nvPr>
            <p:ph idx="15" type="subTitle"/>
          </p:nvPr>
        </p:nvSpPr>
        <p:spPr>
          <a:xfrm>
            <a:off x="3215719" y="2431800"/>
            <a:ext cx="1188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3" name="Google Shape;543;p57"/>
          <p:cNvSpPr txBox="1"/>
          <p:nvPr>
            <p:ph idx="16" type="body"/>
          </p:nvPr>
        </p:nvSpPr>
        <p:spPr>
          <a:xfrm>
            <a:off x="3215712" y="2987048"/>
            <a:ext cx="1188300" cy="200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44" name="Google Shape;544;p57"/>
          <p:cNvSpPr txBox="1"/>
          <p:nvPr>
            <p:ph idx="17" type="subTitle"/>
          </p:nvPr>
        </p:nvSpPr>
        <p:spPr>
          <a:xfrm>
            <a:off x="4739702" y="2431800"/>
            <a:ext cx="1188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5" name="Google Shape;545;p57"/>
          <p:cNvSpPr txBox="1"/>
          <p:nvPr>
            <p:ph idx="18" type="body"/>
          </p:nvPr>
        </p:nvSpPr>
        <p:spPr>
          <a:xfrm>
            <a:off x="4739694" y="2987048"/>
            <a:ext cx="1188300" cy="200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46" name="Google Shape;546;p57"/>
          <p:cNvSpPr txBox="1"/>
          <p:nvPr>
            <p:ph idx="19" type="subTitle"/>
          </p:nvPr>
        </p:nvSpPr>
        <p:spPr>
          <a:xfrm>
            <a:off x="6263685" y="2431800"/>
            <a:ext cx="1188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7" name="Google Shape;547;p57"/>
          <p:cNvSpPr txBox="1"/>
          <p:nvPr>
            <p:ph idx="20" type="body"/>
          </p:nvPr>
        </p:nvSpPr>
        <p:spPr>
          <a:xfrm>
            <a:off x="6263677" y="2987048"/>
            <a:ext cx="1188300" cy="200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48" name="Google Shape;548;p57"/>
          <p:cNvSpPr/>
          <p:nvPr/>
        </p:nvSpPr>
        <p:spPr>
          <a:xfrm>
            <a:off x="7619949" y="1226475"/>
            <a:ext cx="15240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49" name="Google Shape;549;p57"/>
          <p:cNvSpPr/>
          <p:nvPr>
            <p:ph idx="21" type="pic"/>
          </p:nvPr>
        </p:nvSpPr>
        <p:spPr>
          <a:xfrm>
            <a:off x="7781973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550" name="Google Shape;550;p57"/>
          <p:cNvSpPr txBox="1"/>
          <p:nvPr>
            <p:ph idx="22" type="subTitle"/>
          </p:nvPr>
        </p:nvSpPr>
        <p:spPr>
          <a:xfrm>
            <a:off x="7787709" y="2431800"/>
            <a:ext cx="1188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1" name="Google Shape;551;p57"/>
          <p:cNvSpPr txBox="1"/>
          <p:nvPr>
            <p:ph idx="23" type="body"/>
          </p:nvPr>
        </p:nvSpPr>
        <p:spPr>
          <a:xfrm>
            <a:off x="7787700" y="2987048"/>
            <a:ext cx="1188300" cy="200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3 Column">
  <p:cSld name="TITLE_2_1_1_1_1_1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8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4" name="Google Shape;554;p58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5" name="Google Shape;555;p58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pg. </a:t>
            </a: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56" name="Google Shape;556;p58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557" name="Google Shape;557;p58"/>
          <p:cNvSpPr/>
          <p:nvPr/>
        </p:nvSpPr>
        <p:spPr>
          <a:xfrm>
            <a:off x="0" y="1226475"/>
            <a:ext cx="30480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58" name="Google Shape;558;p58"/>
          <p:cNvSpPr/>
          <p:nvPr/>
        </p:nvSpPr>
        <p:spPr>
          <a:xfrm>
            <a:off x="3048040" y="1226475"/>
            <a:ext cx="30480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59" name="Google Shape;559;p58"/>
          <p:cNvSpPr/>
          <p:nvPr/>
        </p:nvSpPr>
        <p:spPr>
          <a:xfrm>
            <a:off x="6096081" y="1226475"/>
            <a:ext cx="30480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60" name="Google Shape;560;p58"/>
          <p:cNvSpPr/>
          <p:nvPr>
            <p:ph idx="3" type="pic"/>
          </p:nvPr>
        </p:nvSpPr>
        <p:spPr>
          <a:xfrm>
            <a:off x="183850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561" name="Google Shape;561;p58"/>
          <p:cNvSpPr/>
          <p:nvPr>
            <p:ph idx="4" type="pic"/>
          </p:nvPr>
        </p:nvSpPr>
        <p:spPr>
          <a:xfrm>
            <a:off x="3242451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58"/>
          <p:cNvSpPr/>
          <p:nvPr>
            <p:ph idx="5" type="pic"/>
          </p:nvPr>
        </p:nvSpPr>
        <p:spPr>
          <a:xfrm>
            <a:off x="6290475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58"/>
          <p:cNvSpPr txBox="1"/>
          <p:nvPr>
            <p:ph idx="6" type="subTitle"/>
          </p:nvPr>
        </p:nvSpPr>
        <p:spPr>
          <a:xfrm>
            <a:off x="205735" y="2736600"/>
            <a:ext cx="25818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4" name="Google Shape;564;p58"/>
          <p:cNvSpPr txBox="1"/>
          <p:nvPr>
            <p:ph idx="7" type="body"/>
          </p:nvPr>
        </p:nvSpPr>
        <p:spPr>
          <a:xfrm>
            <a:off x="205700" y="3291857"/>
            <a:ext cx="25818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65" name="Google Shape;565;p58"/>
          <p:cNvSpPr txBox="1"/>
          <p:nvPr>
            <p:ph idx="8" type="subTitle"/>
          </p:nvPr>
        </p:nvSpPr>
        <p:spPr>
          <a:xfrm>
            <a:off x="3253915" y="2736625"/>
            <a:ext cx="25818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6" name="Google Shape;566;p58"/>
          <p:cNvSpPr txBox="1"/>
          <p:nvPr>
            <p:ph idx="9" type="body"/>
          </p:nvPr>
        </p:nvSpPr>
        <p:spPr>
          <a:xfrm>
            <a:off x="3253879" y="3291882"/>
            <a:ext cx="25818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67" name="Google Shape;567;p58"/>
          <p:cNvSpPr txBox="1"/>
          <p:nvPr>
            <p:ph idx="13" type="subTitle"/>
          </p:nvPr>
        </p:nvSpPr>
        <p:spPr>
          <a:xfrm>
            <a:off x="6299133" y="2736625"/>
            <a:ext cx="25818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8" name="Google Shape;568;p58"/>
          <p:cNvSpPr txBox="1"/>
          <p:nvPr>
            <p:ph idx="14" type="body"/>
          </p:nvPr>
        </p:nvSpPr>
        <p:spPr>
          <a:xfrm>
            <a:off x="6299098" y="3291882"/>
            <a:ext cx="25818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portunities and Challenges">
  <p:cSld name="TITLE_2_1_1_2">
    <p:bg>
      <p:bgPr>
        <a:solidFill>
          <a:schemeClr val="dk1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9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1" name="Google Shape;571;p59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2" name="Google Shape;572;p59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pg. </a:t>
            </a: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73" name="Google Shape;573;p59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4" name="Google Shape;574;p59"/>
          <p:cNvSpPr/>
          <p:nvPr>
            <p:ph idx="3" type="pic"/>
          </p:nvPr>
        </p:nvSpPr>
        <p:spPr>
          <a:xfrm>
            <a:off x="4235850" y="3600625"/>
            <a:ext cx="2494800" cy="154290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59"/>
          <p:cNvSpPr/>
          <p:nvPr>
            <p:ph idx="4" type="pic"/>
          </p:nvPr>
        </p:nvSpPr>
        <p:spPr>
          <a:xfrm>
            <a:off x="5748150" y="1121900"/>
            <a:ext cx="3395700" cy="247860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59"/>
          <p:cNvSpPr txBox="1"/>
          <p:nvPr>
            <p:ph idx="5" type="subTitle"/>
          </p:nvPr>
        </p:nvSpPr>
        <p:spPr>
          <a:xfrm>
            <a:off x="170300" y="1466475"/>
            <a:ext cx="3328200" cy="31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">
  <p:cSld name="TITLE_2_2">
    <p:bg>
      <p:bgPr>
        <a:solidFill>
          <a:schemeClr val="lt1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0"/>
          <p:cNvSpPr/>
          <p:nvPr>
            <p:ph idx="2" type="pic"/>
          </p:nvPr>
        </p:nvSpPr>
        <p:spPr>
          <a:xfrm>
            <a:off x="5751600" y="1419575"/>
            <a:ext cx="2234700" cy="824400"/>
          </a:xfrm>
          <a:prstGeom prst="rect">
            <a:avLst/>
          </a:prstGeom>
          <a:noFill/>
          <a:ln>
            <a:noFill/>
          </a:ln>
        </p:spPr>
      </p:sp>
      <p:sp>
        <p:nvSpPr>
          <p:cNvPr id="579" name="Google Shape;579;p60"/>
          <p:cNvSpPr/>
          <p:nvPr>
            <p:ph idx="3" type="pic"/>
          </p:nvPr>
        </p:nvSpPr>
        <p:spPr>
          <a:xfrm>
            <a:off x="3516900" y="1419525"/>
            <a:ext cx="2234700" cy="824400"/>
          </a:xfrm>
          <a:prstGeom prst="rect">
            <a:avLst/>
          </a:prstGeom>
          <a:noFill/>
          <a:ln>
            <a:noFill/>
          </a:ln>
        </p:spPr>
      </p:sp>
      <p:sp>
        <p:nvSpPr>
          <p:cNvPr id="580" name="Google Shape;580;p60"/>
          <p:cNvSpPr/>
          <p:nvPr>
            <p:ph idx="4" type="pic"/>
          </p:nvPr>
        </p:nvSpPr>
        <p:spPr>
          <a:xfrm>
            <a:off x="1282250" y="1419575"/>
            <a:ext cx="2234700" cy="824400"/>
          </a:xfrm>
          <a:prstGeom prst="rect">
            <a:avLst/>
          </a:prstGeom>
          <a:noFill/>
          <a:ln>
            <a:noFill/>
          </a:ln>
        </p:spPr>
      </p:sp>
      <p:sp>
        <p:nvSpPr>
          <p:cNvPr id="581" name="Google Shape;581;p60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2" name="Google Shape;582;p60"/>
          <p:cNvSpPr txBox="1"/>
          <p:nvPr>
            <p:ph idx="5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3" name="Google Shape;583;p60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pg. </a:t>
            </a: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84" name="Google Shape;584;p60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85" name="Google Shape;585;p60"/>
          <p:cNvSpPr/>
          <p:nvPr/>
        </p:nvSpPr>
        <p:spPr>
          <a:xfrm>
            <a:off x="1282200" y="2243875"/>
            <a:ext cx="2234700" cy="24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86" name="Google Shape;586;p60"/>
          <p:cNvSpPr/>
          <p:nvPr/>
        </p:nvSpPr>
        <p:spPr>
          <a:xfrm>
            <a:off x="3516900" y="2243875"/>
            <a:ext cx="2234700" cy="246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87" name="Google Shape;587;p60"/>
          <p:cNvSpPr/>
          <p:nvPr/>
        </p:nvSpPr>
        <p:spPr>
          <a:xfrm>
            <a:off x="5751600" y="2243875"/>
            <a:ext cx="2234700" cy="24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88" name="Google Shape;588;p60"/>
          <p:cNvSpPr txBox="1"/>
          <p:nvPr>
            <p:ph idx="6" type="subTitle"/>
          </p:nvPr>
        </p:nvSpPr>
        <p:spPr>
          <a:xfrm>
            <a:off x="1363375" y="2273875"/>
            <a:ext cx="20253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9" name="Google Shape;589;p60"/>
          <p:cNvSpPr txBox="1"/>
          <p:nvPr>
            <p:ph idx="7" type="subTitle"/>
          </p:nvPr>
        </p:nvSpPr>
        <p:spPr>
          <a:xfrm>
            <a:off x="1363375" y="2677184"/>
            <a:ext cx="2025300" cy="12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0" name="Google Shape;590;p60"/>
          <p:cNvSpPr txBox="1"/>
          <p:nvPr>
            <p:ph idx="8" type="subTitle"/>
          </p:nvPr>
        </p:nvSpPr>
        <p:spPr>
          <a:xfrm>
            <a:off x="3621600" y="2273875"/>
            <a:ext cx="20253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1" name="Google Shape;591;p60"/>
          <p:cNvSpPr txBox="1"/>
          <p:nvPr>
            <p:ph idx="9" type="subTitle"/>
          </p:nvPr>
        </p:nvSpPr>
        <p:spPr>
          <a:xfrm>
            <a:off x="3621600" y="2677184"/>
            <a:ext cx="2025300" cy="12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2" name="Google Shape;592;p60"/>
          <p:cNvSpPr txBox="1"/>
          <p:nvPr>
            <p:ph idx="13" type="subTitle"/>
          </p:nvPr>
        </p:nvSpPr>
        <p:spPr>
          <a:xfrm>
            <a:off x="5879825" y="2273875"/>
            <a:ext cx="20253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3" name="Google Shape;593;p60"/>
          <p:cNvSpPr txBox="1"/>
          <p:nvPr>
            <p:ph idx="14" type="subTitle"/>
          </p:nvPr>
        </p:nvSpPr>
        <p:spPr>
          <a:xfrm>
            <a:off x="5879825" y="2677184"/>
            <a:ext cx="2025300" cy="12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ITLE_2_1_2_1">
    <p:bg>
      <p:bgPr>
        <a:solidFill>
          <a:schemeClr val="lt2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1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6" name="Google Shape;596;p61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pg. </a:t>
            </a: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97" name="Google Shape;597;p61"/>
          <p:cNvSpPr txBox="1"/>
          <p:nvPr>
            <p:ph type="title"/>
          </p:nvPr>
        </p:nvSpPr>
        <p:spPr>
          <a:xfrm>
            <a:off x="73151" y="340625"/>
            <a:ext cx="37473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598" name="Google Shape;598;p61"/>
          <p:cNvSpPr/>
          <p:nvPr>
            <p:ph idx="2" type="pic"/>
          </p:nvPr>
        </p:nvSpPr>
        <p:spPr>
          <a:xfrm>
            <a:off x="0" y="2771225"/>
            <a:ext cx="2824800" cy="1885500"/>
          </a:xfrm>
          <a:prstGeom prst="rect">
            <a:avLst/>
          </a:prstGeom>
          <a:noFill/>
          <a:ln>
            <a:noFill/>
          </a:ln>
        </p:spPr>
      </p:sp>
      <p:sp>
        <p:nvSpPr>
          <p:cNvPr id="599" name="Google Shape;599;p61"/>
          <p:cNvSpPr/>
          <p:nvPr>
            <p:ph idx="3" type="pic"/>
          </p:nvPr>
        </p:nvSpPr>
        <p:spPr>
          <a:xfrm>
            <a:off x="2824800" y="2015675"/>
            <a:ext cx="2893800" cy="1930200"/>
          </a:xfrm>
          <a:prstGeom prst="rect">
            <a:avLst/>
          </a:prstGeom>
          <a:noFill/>
          <a:ln>
            <a:noFill/>
          </a:ln>
        </p:spPr>
      </p:sp>
      <p:sp>
        <p:nvSpPr>
          <p:cNvPr id="600" name="Google Shape;600;p61"/>
          <p:cNvSpPr/>
          <p:nvPr>
            <p:ph idx="4" type="pic"/>
          </p:nvPr>
        </p:nvSpPr>
        <p:spPr>
          <a:xfrm>
            <a:off x="5718550" y="2610550"/>
            <a:ext cx="2961300" cy="1973700"/>
          </a:xfrm>
          <a:prstGeom prst="rect">
            <a:avLst/>
          </a:prstGeom>
          <a:noFill/>
          <a:ln>
            <a:noFill/>
          </a:ln>
        </p:spPr>
      </p:sp>
      <p:sp>
        <p:nvSpPr>
          <p:cNvPr id="601" name="Google Shape;601;p61"/>
          <p:cNvSpPr/>
          <p:nvPr>
            <p:ph idx="5" type="pic"/>
          </p:nvPr>
        </p:nvSpPr>
        <p:spPr>
          <a:xfrm>
            <a:off x="5718650" y="0"/>
            <a:ext cx="3425400" cy="2246100"/>
          </a:xfrm>
          <a:prstGeom prst="rect">
            <a:avLst/>
          </a:prstGeom>
          <a:noFill/>
          <a:ln>
            <a:noFill/>
          </a:ln>
        </p:spPr>
      </p:sp>
      <p:sp>
        <p:nvSpPr>
          <p:cNvPr id="602" name="Google Shape;602;p61"/>
          <p:cNvSpPr/>
          <p:nvPr>
            <p:ph idx="6" type="pic"/>
          </p:nvPr>
        </p:nvSpPr>
        <p:spPr>
          <a:xfrm>
            <a:off x="3820450" y="0"/>
            <a:ext cx="1898100" cy="1265100"/>
          </a:xfrm>
          <a:prstGeom prst="rect">
            <a:avLst/>
          </a:prstGeom>
          <a:noFill/>
          <a:ln>
            <a:noFill/>
          </a:ln>
        </p:spPr>
      </p:sp>
      <p:sp>
        <p:nvSpPr>
          <p:cNvPr id="603" name="Google Shape;603;p61"/>
          <p:cNvSpPr/>
          <p:nvPr>
            <p:ph idx="7" type="pic"/>
          </p:nvPr>
        </p:nvSpPr>
        <p:spPr>
          <a:xfrm>
            <a:off x="1768175" y="1006775"/>
            <a:ext cx="1056900" cy="1008900"/>
          </a:xfrm>
          <a:prstGeom prst="rect">
            <a:avLst/>
          </a:prstGeom>
          <a:noFill/>
          <a:ln>
            <a:noFill/>
          </a:ln>
        </p:spPr>
      </p:sp>
      <p:sp>
        <p:nvSpPr>
          <p:cNvPr id="604" name="Google Shape;604;p61"/>
          <p:cNvSpPr txBox="1"/>
          <p:nvPr>
            <p:ph idx="8" type="subTitle"/>
          </p:nvPr>
        </p:nvSpPr>
        <p:spPr>
          <a:xfrm>
            <a:off x="1771200" y="2057446"/>
            <a:ext cx="10569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61"/>
          <p:cNvSpPr txBox="1"/>
          <p:nvPr>
            <p:ph idx="9" type="subTitle"/>
          </p:nvPr>
        </p:nvSpPr>
        <p:spPr>
          <a:xfrm>
            <a:off x="2901125" y="3987842"/>
            <a:ext cx="10569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61"/>
          <p:cNvSpPr txBox="1"/>
          <p:nvPr>
            <p:ph idx="13" type="subTitle"/>
          </p:nvPr>
        </p:nvSpPr>
        <p:spPr>
          <a:xfrm>
            <a:off x="73150" y="4736976"/>
            <a:ext cx="10569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7" name="Google Shape;607;p61"/>
          <p:cNvSpPr txBox="1"/>
          <p:nvPr>
            <p:ph idx="14" type="subTitle"/>
          </p:nvPr>
        </p:nvSpPr>
        <p:spPr>
          <a:xfrm>
            <a:off x="5718725" y="4656978"/>
            <a:ext cx="10569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8" name="Google Shape;608;p61"/>
          <p:cNvSpPr txBox="1"/>
          <p:nvPr>
            <p:ph idx="15" type="subTitle"/>
          </p:nvPr>
        </p:nvSpPr>
        <p:spPr>
          <a:xfrm>
            <a:off x="5785025" y="2287438"/>
            <a:ext cx="10569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61"/>
          <p:cNvSpPr txBox="1"/>
          <p:nvPr>
            <p:ph idx="16" type="subTitle"/>
          </p:nvPr>
        </p:nvSpPr>
        <p:spPr>
          <a:xfrm>
            <a:off x="3820450" y="1302198"/>
            <a:ext cx="10569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ITLE_2_1_1_3">
    <p:bg>
      <p:bgPr>
        <a:solidFill>
          <a:schemeClr val="lt2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2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2" name="Google Shape;612;p62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pg. </a:t>
            </a: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613" name="Google Shape;613;p62"/>
          <p:cNvSpPr txBox="1"/>
          <p:nvPr>
            <p:ph type="title"/>
          </p:nvPr>
        </p:nvSpPr>
        <p:spPr>
          <a:xfrm>
            <a:off x="1605875" y="1164200"/>
            <a:ext cx="75381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614" name="Google Shape;614;p62"/>
          <p:cNvSpPr/>
          <p:nvPr>
            <p:ph idx="2" type="pic"/>
          </p:nvPr>
        </p:nvSpPr>
        <p:spPr>
          <a:xfrm>
            <a:off x="1610975" y="3460538"/>
            <a:ext cx="4131000" cy="1683000"/>
          </a:xfrm>
          <a:prstGeom prst="rect">
            <a:avLst/>
          </a:prstGeom>
          <a:noFill/>
          <a:ln>
            <a:noFill/>
          </a:ln>
        </p:spPr>
      </p:sp>
      <p:sp>
        <p:nvSpPr>
          <p:cNvPr id="615" name="Google Shape;615;p62"/>
          <p:cNvSpPr/>
          <p:nvPr>
            <p:ph idx="3" type="pic"/>
          </p:nvPr>
        </p:nvSpPr>
        <p:spPr>
          <a:xfrm>
            <a:off x="6455100" y="0"/>
            <a:ext cx="2688900" cy="3681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0" Type="http://schemas.openxmlformats.org/officeDocument/2006/relationships/theme" Target="../theme/theme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293325"/>
            <a:ext cx="8520600" cy="19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2pPr>
            <a:lvl3pPr lvl="2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3pPr>
            <a:lvl4pPr lvl="3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4pPr>
            <a:lvl5pPr lvl="4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5pPr>
            <a:lvl6pPr lvl="5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6pPr>
            <a:lvl7pPr lvl="6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7pPr>
            <a:lvl8pPr lvl="7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8pPr>
            <a:lvl9pPr lvl="8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pg. </a:t>
            </a: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3033075"/>
            <a:ext cx="8520600" cy="18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●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○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■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●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○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■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●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○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■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 people walking through a medical facility." id="620" name="Google Shape;620;p63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16675" r="16675" t="0"/>
          <a:stretch/>
        </p:blipFill>
        <p:spPr>
          <a:xfrm>
            <a:off x="7998600" y="3998100"/>
            <a:ext cx="1145400" cy="1145399"/>
          </a:xfrm>
          <a:prstGeom prst="rect">
            <a:avLst/>
          </a:prstGeom>
        </p:spPr>
      </p:pic>
      <p:sp>
        <p:nvSpPr>
          <p:cNvPr id="621" name="Google Shape;621;p63"/>
          <p:cNvSpPr txBox="1"/>
          <p:nvPr>
            <p:ph idx="5" type="title"/>
          </p:nvPr>
        </p:nvSpPr>
        <p:spPr>
          <a:xfrm>
            <a:off x="304100" y="704400"/>
            <a:ext cx="5663700" cy="16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468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Can Bitcoin be used as an inflation hedge like Gold?</a:t>
            </a:r>
            <a:endParaRPr sz="468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622" name="Google Shape;622;p63"/>
          <p:cNvSpPr txBox="1"/>
          <p:nvPr>
            <p:ph type="title"/>
          </p:nvPr>
        </p:nvSpPr>
        <p:spPr>
          <a:xfrm>
            <a:off x="4224700" y="2832363"/>
            <a:ext cx="44520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2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Group 1 : Junyi Zhu, Boping Song, Chenri Luo, Jinlan Wen, Yuntong Zhang</a:t>
            </a:r>
            <a:endParaRPr sz="7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623" name="Google Shape;623;p63"/>
          <p:cNvSpPr txBox="1"/>
          <p:nvPr>
            <p:ph idx="6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MM.DD.YYYY</a:t>
            </a:r>
            <a:endParaRPr/>
          </a:p>
        </p:txBody>
      </p:sp>
      <p:pic>
        <p:nvPicPr>
          <p:cNvPr id="624" name="Google Shape;624;p63"/>
          <p:cNvPicPr preferRelativeResize="0"/>
          <p:nvPr/>
        </p:nvPicPr>
        <p:blipFill rotWithShape="1">
          <a:blip r:embed="rId4">
            <a:alphaModFix/>
          </a:blip>
          <a:srcRect b="0" l="0" r="-4679" t="-5451"/>
          <a:stretch/>
        </p:blipFill>
        <p:spPr>
          <a:xfrm>
            <a:off x="0" y="3086625"/>
            <a:ext cx="2607600" cy="18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4650" y="0"/>
            <a:ext cx="3086403" cy="18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4"/>
          <p:cNvSpPr txBox="1"/>
          <p:nvPr/>
        </p:nvSpPr>
        <p:spPr>
          <a:xfrm>
            <a:off x="281425" y="213500"/>
            <a:ext cx="72366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300">
                <a:solidFill>
                  <a:srgbClr val="3C3D3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Background: Why Compare Bitcoin and Gold?</a:t>
            </a:r>
            <a:endParaRPr sz="2200">
              <a:solidFill>
                <a:srgbClr val="3C3D3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631" name="Google Shape;631;p64"/>
          <p:cNvSpPr txBox="1"/>
          <p:nvPr/>
        </p:nvSpPr>
        <p:spPr>
          <a:xfrm>
            <a:off x="213500" y="824900"/>
            <a:ext cx="5308500" cy="3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lus Jakarta Sans"/>
              <a:buChar char="●"/>
            </a:pPr>
            <a:r>
              <a:rPr lang="zh-CN" sz="1500">
                <a:latin typeface="Plus Jakarta Sans"/>
                <a:ea typeface="Plus Jakarta Sans"/>
                <a:cs typeface="Plus Jakarta Sans"/>
                <a:sym typeface="Plus Jakarta Sans"/>
              </a:rPr>
              <a:t>In times of rising global inflation, investors seek assets that can preserve value and purchasing power.</a:t>
            </a:r>
            <a:endParaRPr sz="15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lus Jakarta Sans"/>
              <a:buChar char="●"/>
            </a:pPr>
            <a:r>
              <a:rPr lang="zh-CN" sz="1500">
                <a:latin typeface="Plus Jakarta Sans"/>
                <a:ea typeface="Plus Jakarta Sans"/>
                <a:cs typeface="Plus Jakarta Sans"/>
                <a:sym typeface="Plus Jakarta Sans"/>
              </a:rPr>
              <a:t>Historically, gold has served this purpose — valued for its scarcity, durability, and independence from central banks.</a:t>
            </a:r>
            <a:endParaRPr sz="15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lus Jakarta Sans"/>
              <a:buChar char="●"/>
            </a:pPr>
            <a:r>
              <a:rPr lang="zh-CN" sz="1500">
                <a:latin typeface="Plus Jakarta Sans"/>
                <a:ea typeface="Plus Jakarta Sans"/>
                <a:cs typeface="Plus Jakarta Sans"/>
                <a:sym typeface="Plus Jakarta Sans"/>
              </a:rPr>
              <a:t>Since the 2008 financial crisis and especially after COVID-19, concerns over fiat currency devaluation have grown.This has led to increased interest in alternative stores of value — notably Bitcoin.</a:t>
            </a:r>
            <a:endParaRPr sz="15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lus Jakarta Sans"/>
              <a:buChar char="●"/>
            </a:pPr>
            <a:r>
              <a:rPr lang="zh-CN" sz="1500">
                <a:latin typeface="Plus Jakarta Sans"/>
                <a:ea typeface="Plus Jakarta Sans"/>
                <a:cs typeface="Plus Jakarta Sans"/>
                <a:sym typeface="Plus Jakarta Sans"/>
              </a:rPr>
              <a:t>Bitcoin, often labeled “digital gold,” is: Decentralized, Limited in supply (21 million cap), mmune to traditional monetary policy.</a:t>
            </a:r>
            <a:endParaRPr sz="15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632" name="Google Shape;632;p64" title="截屏2025-05-04 下午6.59.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4400" y="752000"/>
            <a:ext cx="3317201" cy="4008284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64"/>
          <p:cNvSpPr/>
          <p:nvPr/>
        </p:nvSpPr>
        <p:spPr>
          <a:xfrm>
            <a:off x="8171375" y="1407175"/>
            <a:ext cx="242700" cy="155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34" name="Google Shape;634;p64"/>
          <p:cNvSpPr/>
          <p:nvPr/>
        </p:nvSpPr>
        <p:spPr>
          <a:xfrm>
            <a:off x="6948650" y="2678450"/>
            <a:ext cx="621000" cy="15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35" name="Google Shape;635;p64"/>
          <p:cNvSpPr txBox="1"/>
          <p:nvPr/>
        </p:nvSpPr>
        <p:spPr>
          <a:xfrm>
            <a:off x="5761800" y="4832875"/>
            <a:ext cx="33822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https://www.coingecko.com/en/coins/bitcoin</a:t>
            </a:r>
            <a:endParaRPr sz="1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5"/>
          <p:cNvSpPr txBox="1"/>
          <p:nvPr>
            <p:ph type="title"/>
          </p:nvPr>
        </p:nvSpPr>
        <p:spPr>
          <a:xfrm>
            <a:off x="357000" y="371150"/>
            <a:ext cx="5431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5044">
                <a:latin typeface="Plus Jakarta Sans"/>
                <a:ea typeface="Plus Jakarta Sans"/>
                <a:cs typeface="Plus Jakarta Sans"/>
                <a:sym typeface="Plus Jakarta Sans"/>
              </a:rPr>
              <a:t>Data Cleaning</a:t>
            </a:r>
            <a:endParaRPr b="1" sz="5044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65"/>
          <p:cNvSpPr txBox="1"/>
          <p:nvPr>
            <p:ph idx="1" type="body"/>
          </p:nvPr>
        </p:nvSpPr>
        <p:spPr>
          <a:xfrm>
            <a:off x="631700" y="1276250"/>
            <a:ext cx="4287000" cy="29295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lus Jakarta Sans"/>
                <a:ea typeface="Plus Jakarta Sans"/>
                <a:cs typeface="Plus Jakarta Sans"/>
                <a:sym typeface="Plus Jakarta Sans"/>
              </a:rPr>
              <a:t>Read Bitcoin and Gold data (read.csv())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lus Jakarta Sans"/>
                <a:ea typeface="Plus Jakarta Sans"/>
                <a:cs typeface="Plus Jakarta Sans"/>
                <a:sym typeface="Plus Jakarta Sans"/>
              </a:rPr>
              <a:t>• Format time columns (lubridate::ymd_hms(), as.Date())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lus Jakarta Sans"/>
                <a:ea typeface="Plus Jakarta Sans"/>
                <a:cs typeface="Plus Jakarta Sans"/>
                <a:sym typeface="Plus Jakarta Sans"/>
              </a:rPr>
              <a:t>• Align time range from 2013-12-27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lus Jakarta Sans"/>
                <a:ea typeface="Plus Jakarta Sans"/>
                <a:cs typeface="Plus Jakarta Sans"/>
                <a:sym typeface="Plus Jakarta Sans"/>
              </a:rPr>
              <a:t>• Rename columns (btc_price, btc_market_cap, btc_volume, gold_price)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lus Jakarta Sans"/>
                <a:ea typeface="Plus Jakarta Sans"/>
                <a:cs typeface="Plus Jakarta Sans"/>
                <a:sym typeface="Plus Jakarta Sans"/>
              </a:rPr>
              <a:t>• Merge data by date (merge())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lus Jakarta Sans"/>
                <a:ea typeface="Plus Jakarta Sans"/>
                <a:cs typeface="Plus Jakarta Sans"/>
                <a:sym typeface="Plus Jakarta Sans"/>
              </a:rPr>
              <a:t>Derived Variables: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lus Jakarta Sans"/>
                <a:ea typeface="Plus Jakarta Sans"/>
                <a:cs typeface="Plus Jakarta Sans"/>
                <a:sym typeface="Plus Jakarta Sans"/>
              </a:rPr>
              <a:t>• Daily return: (Price_t - Price_t-1) / Price_t-1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lus Jakarta Sans"/>
                <a:ea typeface="Plus Jakarta Sans"/>
                <a:cs typeface="Plus Jakarta Sans"/>
                <a:sym typeface="Plus Jakarta Sans"/>
              </a:rPr>
              <a:t>• Rolling volatility: 30-day standard deviation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lus Jakarta Sans"/>
                <a:ea typeface="Plus Jakarta Sans"/>
                <a:cs typeface="Plus Jakarta Sans"/>
                <a:sym typeface="Plus Jakarta Sans"/>
              </a:rPr>
              <a:t>• Save cleaned dataset (saveRDS(), write.csv())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642" name="Google Shape;64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325" y="955550"/>
            <a:ext cx="3410025" cy="38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6"/>
          <p:cNvSpPr txBox="1"/>
          <p:nvPr>
            <p:ph idx="1" type="body"/>
          </p:nvPr>
        </p:nvSpPr>
        <p:spPr>
          <a:xfrm>
            <a:off x="160425" y="1057550"/>
            <a:ext cx="3719700" cy="21348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CN" sz="12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Objective</a:t>
            </a:r>
            <a:endParaRPr b="1" sz="1200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Compare how Bitcoin and Gold behave differently in times of market crisis.</a:t>
            </a:r>
            <a:endParaRPr sz="1100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CN" sz="12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Methods</a:t>
            </a:r>
            <a:endParaRPr b="1" sz="1200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lus Jakarta Sans"/>
              <a:buChar char="●"/>
            </a:pPr>
            <a:r>
              <a:rPr b="1"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Crisis vs. Non-Crisis Comparison</a:t>
            </a:r>
            <a:br>
              <a:rPr b="1"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b="1" sz="1100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lus Jakarta Sans"/>
              <a:buChar char="○"/>
            </a:pPr>
            <a:r>
              <a:rPr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Returns: </a:t>
            </a:r>
            <a:r>
              <a:rPr i="1"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t-test / Mann-Whitney</a:t>
            </a:r>
            <a:br>
              <a:rPr i="1"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i="1" sz="1100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lus Jakarta Sans"/>
              <a:buChar char="○"/>
            </a:pPr>
            <a:r>
              <a:rPr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Volatility: </a:t>
            </a:r>
            <a:r>
              <a:rPr i="1"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F-test</a:t>
            </a:r>
            <a:br>
              <a:rPr i="1"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i="1" sz="1100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lus Jakarta Sans"/>
              <a:buChar char="●"/>
            </a:pPr>
            <a:r>
              <a:rPr b="1"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K-Means Clustering</a:t>
            </a:r>
            <a:br>
              <a:rPr b="1"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b="1" sz="1100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lus Jakarta Sans"/>
              <a:buChar char="○"/>
            </a:pPr>
            <a:r>
              <a:rPr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Features: Return, Volatility, Volume Change</a:t>
            </a:r>
            <a:br>
              <a:rPr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1100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lus Jakarta Sans"/>
              <a:buChar char="○"/>
            </a:pPr>
            <a:r>
              <a:rPr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Visualization: PCA for 2D cluster mapping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648" name="Google Shape;648;p66"/>
          <p:cNvSpPr txBox="1"/>
          <p:nvPr>
            <p:ph type="title"/>
          </p:nvPr>
        </p:nvSpPr>
        <p:spPr>
          <a:xfrm>
            <a:off x="-185400" y="152450"/>
            <a:ext cx="951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CN" sz="4240"/>
              <a:t>Clustering Analysis: Bitcoin vs. Gold During Crises</a:t>
            </a:r>
            <a:r>
              <a:rPr lang="zh-CN" sz="4240"/>
              <a:t> </a:t>
            </a:r>
            <a:endParaRPr sz="42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240"/>
          </a:p>
        </p:txBody>
      </p:sp>
      <p:sp>
        <p:nvSpPr>
          <p:cNvPr id="649" name="Google Shape;649;p66"/>
          <p:cNvSpPr txBox="1"/>
          <p:nvPr>
            <p:ph idx="1" type="body"/>
          </p:nvPr>
        </p:nvSpPr>
        <p:spPr>
          <a:xfrm>
            <a:off x="4875350" y="1004150"/>
            <a:ext cx="3719700" cy="21348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CN" sz="12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Key Findings</a:t>
            </a:r>
            <a:endParaRPr b="1" sz="1200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Gold clusters consistently in </a:t>
            </a:r>
            <a:r>
              <a:rPr b="1"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low-volatility, safe-haven groups</a:t>
            </a:r>
            <a:br>
              <a:rPr b="1"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b="1" sz="1100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Bitcoin often clusters as a </a:t>
            </a:r>
            <a:r>
              <a:rPr b="1"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high-volatility, risk asset</a:t>
            </a:r>
            <a:r>
              <a:rPr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in crises</a:t>
            </a:r>
            <a:br>
              <a:rPr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1100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Distinct behaviors suggest </a:t>
            </a:r>
            <a:r>
              <a:rPr b="1"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divergent safe-haven roles</a:t>
            </a:r>
            <a:endParaRPr b="1" sz="1100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0" name="Google Shape;650;p66" title="截屏2025-05-04 下午5.34.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1700" y="3192350"/>
            <a:ext cx="2580808" cy="18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66" title="截屏2025-05-04 下午5.33.5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0125" y="3228575"/>
            <a:ext cx="2489112" cy="180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7"/>
          <p:cNvSpPr txBox="1"/>
          <p:nvPr/>
        </p:nvSpPr>
        <p:spPr>
          <a:xfrm>
            <a:off x="730550" y="246800"/>
            <a:ext cx="45912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100">
                <a:solidFill>
                  <a:schemeClr val="accent2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Association Rule Mining</a:t>
            </a:r>
            <a:endParaRPr sz="3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57" name="Google Shape;657;p67"/>
          <p:cNvSpPr txBox="1"/>
          <p:nvPr/>
        </p:nvSpPr>
        <p:spPr>
          <a:xfrm>
            <a:off x="187525" y="1085950"/>
            <a:ext cx="4294500" cy="3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CN" sz="1100"/>
              <a:t>Methods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zh-CN" sz="1100"/>
              <a:t>Data Segmentation：</a:t>
            </a:r>
            <a:r>
              <a:rPr lang="zh-CN" sz="1100"/>
              <a:t>Separated dataset into </a:t>
            </a:r>
            <a:r>
              <a:rPr b="1" lang="zh-CN" sz="1100"/>
              <a:t>crisis</a:t>
            </a:r>
            <a:r>
              <a:rPr lang="zh-CN" sz="1100"/>
              <a:t> (e.g., March–June 2020) and </a:t>
            </a:r>
            <a:r>
              <a:rPr b="1" lang="zh-CN" sz="1100"/>
              <a:t>non-crisis</a:t>
            </a:r>
            <a:r>
              <a:rPr lang="zh-CN" sz="1100"/>
              <a:t> periods based on market conditions.</a:t>
            </a:r>
            <a:br>
              <a:rPr lang="zh-C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zh-CN" sz="1100"/>
              <a:t>Association Rule Mining</a:t>
            </a:r>
            <a:br>
              <a:rPr b="1" lang="zh-CN" sz="1100"/>
            </a:br>
            <a:r>
              <a:rPr lang="zh-CN" sz="1100"/>
              <a:t>• </a:t>
            </a:r>
            <a:r>
              <a:rPr lang="zh-CN" sz="1100"/>
              <a:t>Used </a:t>
            </a:r>
            <a:r>
              <a:rPr b="1" lang="zh-CN" sz="1100"/>
              <a:t>Apriori algorithm</a:t>
            </a:r>
            <a:r>
              <a:rPr lang="zh-CN" sz="1100"/>
              <a:t> on transactional asset indicators (price trend, volume, volatility).</a:t>
            </a:r>
            <a:br>
              <a:rPr lang="zh-CN" sz="1100"/>
            </a:br>
            <a:r>
              <a:rPr lang="zh-CN" sz="1100"/>
              <a:t>• </a:t>
            </a:r>
            <a:r>
              <a:rPr lang="zh-CN" sz="1100"/>
              <a:t>Evaluated rules using </a:t>
            </a:r>
            <a:r>
              <a:rPr b="1" lang="zh-CN" sz="1100"/>
              <a:t>lift</a:t>
            </a:r>
            <a:r>
              <a:rPr lang="zh-CN" sz="1100"/>
              <a:t>, </a:t>
            </a:r>
            <a:r>
              <a:rPr b="1" lang="zh-CN" sz="1100"/>
              <a:t>support</a:t>
            </a:r>
            <a:r>
              <a:rPr lang="zh-CN" sz="1100"/>
              <a:t>, and </a:t>
            </a:r>
            <a:r>
              <a:rPr b="1" lang="zh-CN" sz="1100"/>
              <a:t>confidence</a:t>
            </a:r>
            <a:r>
              <a:rPr lang="zh-CN" sz="1100"/>
              <a:t> thresholds.</a:t>
            </a:r>
            <a:br>
              <a:rPr lang="zh-C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zh-CN" sz="1100"/>
              <a:t>Visualization：</a:t>
            </a:r>
            <a:r>
              <a:rPr lang="zh-CN" sz="1100"/>
              <a:t>Grouped bubble plots and parallel coordinate plots to highlight rule clusters and directional associations.</a:t>
            </a:r>
            <a:br>
              <a:rPr lang="zh-CN" sz="1100"/>
            </a:b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658" name="Google Shape;65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538" y="542925"/>
            <a:ext cx="3126266" cy="19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3500" y="2793875"/>
            <a:ext cx="3120350" cy="1915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7"/>
          <p:cNvSpPr txBox="1"/>
          <p:nvPr/>
        </p:nvSpPr>
        <p:spPr>
          <a:xfrm>
            <a:off x="6525625" y="2491475"/>
            <a:ext cx="10266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CN" sz="1000"/>
              <a:t>Crisis Period</a:t>
            </a:r>
            <a:endParaRPr sz="1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61" name="Google Shape;661;p67"/>
          <p:cNvSpPr txBox="1"/>
          <p:nvPr/>
        </p:nvSpPr>
        <p:spPr>
          <a:xfrm>
            <a:off x="6317075" y="4742350"/>
            <a:ext cx="14229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CN" sz="1000"/>
              <a:t>Non-</a:t>
            </a:r>
            <a:r>
              <a:rPr b="1" lang="zh-CN" sz="1000"/>
              <a:t>Crisis Period</a:t>
            </a:r>
            <a:endParaRPr sz="1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8"/>
          <p:cNvSpPr txBox="1"/>
          <p:nvPr/>
        </p:nvSpPr>
        <p:spPr>
          <a:xfrm>
            <a:off x="276425" y="281400"/>
            <a:ext cx="3806100" cy="4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accent2"/>
                </a:solidFill>
              </a:rPr>
              <a:t>Key Findings</a:t>
            </a:r>
            <a:endParaRPr b="1" sz="1500">
              <a:solidFill>
                <a:schemeClr val="accent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zh-CN" sz="1100"/>
              <a:t>Crisis Period</a:t>
            </a:r>
            <a:br>
              <a:rPr b="1" lang="zh-CN" sz="1100"/>
            </a:br>
            <a:r>
              <a:rPr lang="zh-CN" sz="1100"/>
              <a:t> • </a:t>
            </a:r>
            <a:r>
              <a:rPr lang="zh-CN" sz="1100"/>
              <a:t>Most rules pointed to </a:t>
            </a:r>
            <a:r>
              <a:rPr b="1" lang="zh-CN" sz="1100"/>
              <a:t>HighVolatility</a:t>
            </a:r>
            <a:r>
              <a:rPr lang="zh-CN" sz="1100"/>
              <a:t>, regardless of asset direction</a:t>
            </a:r>
            <a:br>
              <a:rPr lang="zh-CN" sz="1100"/>
            </a:br>
            <a:r>
              <a:rPr lang="zh-CN" sz="1100"/>
              <a:t> • Confidence = 1.00 but </a:t>
            </a:r>
            <a:r>
              <a:rPr b="1" lang="zh-CN" sz="1100"/>
              <a:t>lift ≈ 1.00</a:t>
            </a:r>
            <a:r>
              <a:rPr lang="zh-CN" sz="1100"/>
              <a:t>, indicating weak predictive value</a:t>
            </a:r>
            <a:br>
              <a:rPr lang="zh-CN" sz="1100"/>
            </a:br>
            <a:r>
              <a:rPr lang="zh-CN" sz="1100"/>
              <a:t> • Bitcoin and gold moved </a:t>
            </a:r>
            <a:r>
              <a:rPr i="1" lang="zh-CN" sz="1100"/>
              <a:t>with</a:t>
            </a:r>
            <a:r>
              <a:rPr lang="zh-CN" sz="1100"/>
              <a:t> volatility, not against it</a:t>
            </a:r>
            <a:br>
              <a:rPr lang="zh-C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zh-CN" sz="1100"/>
              <a:t>Non-Crisis Period</a:t>
            </a:r>
            <a:br>
              <a:rPr b="1" lang="zh-CN" sz="1100"/>
            </a:br>
            <a:r>
              <a:rPr lang="zh-CN" sz="1100"/>
              <a:t> • Fewer rules, but </a:t>
            </a:r>
            <a:r>
              <a:rPr b="1" lang="zh-CN" sz="1100"/>
              <a:t>stronger patterns</a:t>
            </a:r>
            <a:r>
              <a:rPr lang="zh-CN" sz="1100"/>
              <a:t> (lift &gt; 1.2)</a:t>
            </a:r>
            <a:br>
              <a:rPr lang="zh-CN" sz="1100"/>
            </a:br>
            <a:r>
              <a:rPr lang="zh-CN" sz="1100"/>
              <a:t> • More rules linked to </a:t>
            </a:r>
            <a:r>
              <a:rPr b="1" lang="zh-CN" sz="1100"/>
              <a:t>LowVolatility</a:t>
            </a:r>
            <a:r>
              <a:rPr lang="zh-CN" sz="1100"/>
              <a:t>, showing clearer structure</a:t>
            </a:r>
            <a:br>
              <a:rPr lang="zh-CN" sz="1100"/>
            </a:br>
            <a:r>
              <a:rPr lang="zh-CN" sz="1100"/>
              <a:t> • Asset behavior became more </a:t>
            </a:r>
            <a:r>
              <a:rPr b="1" lang="zh-CN" sz="1100"/>
              <a:t>interpretable</a:t>
            </a:r>
            <a:r>
              <a:rPr lang="zh-CN" sz="1100"/>
              <a:t> under stable conditions</a:t>
            </a:r>
            <a:br>
              <a:rPr lang="zh-C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zh-CN" sz="1100"/>
              <a:t>Conclusion</a:t>
            </a:r>
            <a:br>
              <a:rPr b="1" lang="zh-CN" sz="1100"/>
            </a:br>
            <a:r>
              <a:rPr lang="zh-CN" sz="1100"/>
              <a:t> • Bitcoin and gold do </a:t>
            </a:r>
            <a:r>
              <a:rPr b="1" lang="zh-CN" sz="1100"/>
              <a:t>not act as hedges</a:t>
            </a:r>
            <a:r>
              <a:rPr lang="zh-CN" sz="1100"/>
              <a:t> during crises</a:t>
            </a:r>
            <a:br>
              <a:rPr lang="zh-CN" sz="1100"/>
            </a:br>
            <a:r>
              <a:rPr lang="zh-CN" sz="1100"/>
              <a:t> • They may serve </a:t>
            </a:r>
            <a:r>
              <a:rPr b="1" lang="zh-CN" sz="1100"/>
              <a:t>safe-haven roles</a:t>
            </a:r>
            <a:r>
              <a:rPr lang="zh-CN" sz="1100"/>
              <a:t> only in non-crisis periods, especially with moderate volume</a:t>
            </a:r>
            <a:br>
              <a:rPr lang="zh-CN" sz="1100"/>
            </a:b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667" name="Google Shape;66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9050" y="833375"/>
            <a:ext cx="442912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9050" y="3223700"/>
            <a:ext cx="4641250" cy="12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8"/>
          <p:cNvSpPr txBox="1"/>
          <p:nvPr/>
        </p:nvSpPr>
        <p:spPr>
          <a:xfrm>
            <a:off x="6021750" y="2349400"/>
            <a:ext cx="1263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CN" sz="1000"/>
              <a:t>C</a:t>
            </a:r>
            <a:r>
              <a:rPr b="1" lang="zh-CN" sz="1000"/>
              <a:t>risis Period</a:t>
            </a:r>
            <a:endParaRPr sz="1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70" name="Google Shape;670;p68"/>
          <p:cNvSpPr txBox="1"/>
          <p:nvPr/>
        </p:nvSpPr>
        <p:spPr>
          <a:xfrm>
            <a:off x="5804550" y="4580575"/>
            <a:ext cx="1382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CN" sz="1100"/>
              <a:t>Non-</a:t>
            </a:r>
            <a:r>
              <a:rPr b="1" lang="zh-CN" sz="1100"/>
              <a:t>Crisis Period</a:t>
            </a:r>
            <a:endParaRPr sz="1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9"/>
          <p:cNvSpPr txBox="1"/>
          <p:nvPr>
            <p:ph type="title"/>
          </p:nvPr>
        </p:nvSpPr>
        <p:spPr>
          <a:xfrm>
            <a:off x="184400" y="228588"/>
            <a:ext cx="6719700" cy="4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CN" sz="4040">
                <a:latin typeface="Plus Jakarta Sans"/>
                <a:ea typeface="Plus Jakarta Sans"/>
                <a:cs typeface="Plus Jakarta Sans"/>
                <a:sym typeface="Plus Jakarta Sans"/>
              </a:rPr>
              <a:t>Time Series</a:t>
            </a:r>
            <a:r>
              <a:rPr b="1" lang="zh-CN" sz="304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endParaRPr b="1" sz="304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676" name="Google Shape;676;p69"/>
          <p:cNvSpPr txBox="1"/>
          <p:nvPr>
            <p:ph idx="2" type="title"/>
          </p:nvPr>
        </p:nvSpPr>
        <p:spPr>
          <a:xfrm>
            <a:off x="184400" y="813025"/>
            <a:ext cx="5045400" cy="41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Data Preparation</a:t>
            </a:r>
            <a:endParaRPr b="1" sz="1100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29146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Plus Jakarta Sans"/>
              <a:buChar char="●"/>
            </a:pPr>
            <a:r>
              <a:rPr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Collected nearly 10 years of daily price data (2016 to 2024) </a:t>
            </a:r>
            <a:endParaRPr sz="1100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Converted into time series objects using </a:t>
            </a:r>
            <a:r>
              <a:rPr lang="zh-CN" sz="1100">
                <a:solidFill>
                  <a:srgbClr val="188038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ts()</a:t>
            </a:r>
            <a:r>
              <a:rPr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with frequency set to 365 (daily data).</a:t>
            </a:r>
            <a:endParaRPr sz="1100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Stationarity Testing</a:t>
            </a:r>
            <a:endParaRPr b="1" sz="1100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29146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ADF Test</a:t>
            </a:r>
            <a:r>
              <a:rPr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: Tests for unit root (null hypothesis = non-stationary).</a:t>
            </a:r>
            <a:endParaRPr sz="1100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KPSS Test</a:t>
            </a:r>
            <a:r>
              <a:rPr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: Tests for trend stationarity (null hypothesis = stationary).</a:t>
            </a:r>
            <a:endParaRPr sz="1100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Plus Jakarta Sans"/>
              <a:buChar char="●"/>
            </a:pPr>
            <a:r>
              <a:rPr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Conclusion: Original series are non-stationary → applied log transformation + first differencing.</a:t>
            </a:r>
            <a:endParaRPr sz="1100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Model Fitting</a:t>
            </a:r>
            <a:endParaRPr b="1" sz="1100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29146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Used </a:t>
            </a:r>
            <a:r>
              <a:rPr b="1" lang="zh-CN" sz="1100">
                <a:solidFill>
                  <a:srgbClr val="188038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auto.arima()</a:t>
            </a:r>
            <a:r>
              <a:rPr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to select the best-fitting ARIMA model automatically.</a:t>
            </a:r>
            <a:endParaRPr sz="1100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Both series fit best with </a:t>
            </a:r>
            <a:r>
              <a:rPr b="1"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ARIMA(0,1,0)</a:t>
            </a:r>
            <a:r>
              <a:rPr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; Gold model included a drift term.</a:t>
            </a:r>
            <a:endParaRPr sz="1100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Plus Jakarta Sans"/>
              <a:buChar char="●"/>
            </a:pPr>
            <a:r>
              <a:rPr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Evaluation metrics: AIC, RMSE, MAE, and MAPE.</a:t>
            </a:r>
            <a:endParaRPr sz="1100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Forecasting &amp; Visualization</a:t>
            </a:r>
            <a:endParaRPr sz="1100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29146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Visualized results using</a:t>
            </a:r>
            <a:r>
              <a:rPr b="1" lang="zh-CN" sz="1100">
                <a:solidFill>
                  <a:srgbClr val="188038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forecast()</a:t>
            </a:r>
            <a:r>
              <a:rPr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and </a:t>
            </a:r>
            <a:r>
              <a:rPr b="1" lang="zh-CN" sz="1100">
                <a:solidFill>
                  <a:srgbClr val="188038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autoplot()</a:t>
            </a:r>
            <a:r>
              <a:rPr lang="zh-CN" sz="11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with confidence intervals.</a:t>
            </a:r>
            <a:endParaRPr sz="1100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ct val="27197"/>
              <a:buNone/>
            </a:pPr>
            <a:r>
              <a:t/>
            </a:r>
            <a:endParaRPr sz="3640">
              <a:latin typeface="Spectral ExtraLight"/>
              <a:ea typeface="Spectral ExtraLight"/>
              <a:cs typeface="Spectral ExtraLight"/>
              <a:sym typeface="Spectral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27197"/>
              <a:buNone/>
            </a:pPr>
            <a:r>
              <a:t/>
            </a:r>
            <a:endParaRPr sz="3640">
              <a:latin typeface="Spectral ExtraLight"/>
              <a:ea typeface="Spectral ExtraLight"/>
              <a:cs typeface="Spectral ExtraLight"/>
              <a:sym typeface="Spectral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27197"/>
              <a:buNone/>
            </a:pPr>
            <a:r>
              <a:t/>
            </a:r>
            <a:endParaRPr sz="3640">
              <a:latin typeface="Spectral ExtraLight"/>
              <a:ea typeface="Spectral ExtraLight"/>
              <a:cs typeface="Spectral ExtraLight"/>
              <a:sym typeface="Spectral ExtraLight"/>
            </a:endParaRPr>
          </a:p>
        </p:txBody>
      </p:sp>
      <p:pic>
        <p:nvPicPr>
          <p:cNvPr id="677" name="Google Shape;677;p69" title="截屏2025-05-02 下午10.12.10.png"/>
          <p:cNvPicPr preferRelativeResize="0"/>
          <p:nvPr/>
        </p:nvPicPr>
        <p:blipFill rotWithShape="1">
          <a:blip r:embed="rId3">
            <a:alphaModFix/>
          </a:blip>
          <a:srcRect b="0" l="0" r="0" t="2771"/>
          <a:stretch/>
        </p:blipFill>
        <p:spPr>
          <a:xfrm>
            <a:off x="5158100" y="475525"/>
            <a:ext cx="3914300" cy="20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69" title="截屏2025-05-04 下午5.51.0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8100" y="2619525"/>
            <a:ext cx="3914300" cy="234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0"/>
          <p:cNvSpPr txBox="1"/>
          <p:nvPr>
            <p:ph idx="1" type="body"/>
          </p:nvPr>
        </p:nvSpPr>
        <p:spPr>
          <a:xfrm>
            <a:off x="843075" y="1934100"/>
            <a:ext cx="3279300" cy="2514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lus Jakarta Sans"/>
                <a:ea typeface="Plus Jakarta Sans"/>
                <a:cs typeface="Plus Jakarta Sans"/>
                <a:sym typeface="Plus Jakarta Sans"/>
              </a:rPr>
              <a:t>Bitcoin is high-return, but volatile and speculative during crises.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lus Jakarta Sans"/>
                <a:ea typeface="Plus Jakarta Sans"/>
                <a:cs typeface="Plus Jakarta Sans"/>
                <a:sym typeface="Plus Jakarta Sans"/>
              </a:rPr>
              <a:t>Gold remains a reliable safe-haven with stable performance and lower risk.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lus Jakarta Sans"/>
                <a:ea typeface="Plus Jakarta Sans"/>
                <a:cs typeface="Plus Jakarta Sans"/>
                <a:sym typeface="Plus Jakarta Sans"/>
              </a:rPr>
              <a:t>Bitcoin and gold behave fundamentally differently under stress—confirmed by clustering and rule mining.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70"/>
          <p:cNvSpPr txBox="1"/>
          <p:nvPr>
            <p:ph type="title"/>
          </p:nvPr>
        </p:nvSpPr>
        <p:spPr>
          <a:xfrm>
            <a:off x="129600" y="439500"/>
            <a:ext cx="88848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Plus Jakarta Sans"/>
                <a:ea typeface="Plus Jakarta Sans"/>
                <a:cs typeface="Plus Jakarta Sans"/>
                <a:sym typeface="Plus Jakarta Sans"/>
              </a:rPr>
              <a:t>Conclusion</a:t>
            </a:r>
            <a:endParaRPr b="1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descr="Checklist icon." id="685" name="Google Shape;685;p70"/>
          <p:cNvPicPr preferRelativeResize="0"/>
          <p:nvPr>
            <p:ph idx="3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25" y="1492750"/>
            <a:ext cx="441350" cy="441350"/>
          </a:xfrm>
          <a:prstGeom prst="rect">
            <a:avLst/>
          </a:prstGeom>
        </p:spPr>
      </p:pic>
      <p:sp>
        <p:nvSpPr>
          <p:cNvPr id="686" name="Google Shape;686;p70"/>
          <p:cNvSpPr txBox="1"/>
          <p:nvPr>
            <p:ph type="title"/>
          </p:nvPr>
        </p:nvSpPr>
        <p:spPr>
          <a:xfrm>
            <a:off x="843075" y="1524425"/>
            <a:ext cx="32793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CN" sz="244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Key Findings</a:t>
            </a:r>
            <a:endParaRPr b="1" sz="244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687" name="Google Shape;687;p70"/>
          <p:cNvSpPr txBox="1"/>
          <p:nvPr>
            <p:ph idx="1" type="body"/>
          </p:nvPr>
        </p:nvSpPr>
        <p:spPr>
          <a:xfrm>
            <a:off x="5210675" y="1934100"/>
            <a:ext cx="3279300" cy="2514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lus Jakarta Sans"/>
                <a:ea typeface="Plus Jakarta Sans"/>
                <a:cs typeface="Plus Jakarta Sans"/>
                <a:sym typeface="Plus Jakarta Sans"/>
              </a:rPr>
              <a:t>Use gold as a core inflation hedge.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lus Jakarta Sans"/>
                <a:ea typeface="Plus Jakarta Sans"/>
                <a:cs typeface="Plus Jakarta Sans"/>
                <a:sym typeface="Plus Jakarta Sans"/>
              </a:rPr>
              <a:t>Treat Bitcoin as a speculative asset, not a substitute for gold.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lus Jakarta Sans"/>
                <a:ea typeface="Plus Jakarta Sans"/>
                <a:cs typeface="Plus Jakarta Sans"/>
                <a:sym typeface="Plus Jakarta Sans"/>
              </a:rPr>
              <a:t>Consider limited Bitcoin exposure in risk-tolerant portfolios.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70"/>
          <p:cNvSpPr txBox="1"/>
          <p:nvPr>
            <p:ph type="title"/>
          </p:nvPr>
        </p:nvSpPr>
        <p:spPr>
          <a:xfrm>
            <a:off x="5210675" y="1524425"/>
            <a:ext cx="32793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CN" sz="244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Recommendation</a:t>
            </a:r>
            <a:endParaRPr b="1" sz="244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descr="Upward trend arrow icon." id="689" name="Google Shape;689;p70"/>
          <p:cNvPicPr preferRelativeResize="0"/>
          <p:nvPr>
            <p:ph idx="2" type="pic"/>
          </p:nvPr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325" y="1524425"/>
            <a:ext cx="441350" cy="441350"/>
          </a:xfrm>
          <a:prstGeom prst="rect">
            <a:avLst/>
          </a:prstGeom>
        </p:spPr>
      </p:pic>
      <p:pic>
        <p:nvPicPr>
          <p:cNvPr id="690" name="Google Shape;69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7835" y="4448700"/>
            <a:ext cx="4106165" cy="6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1"/>
          <p:cNvSpPr txBox="1"/>
          <p:nvPr>
            <p:ph idx="2" type="title"/>
          </p:nvPr>
        </p:nvSpPr>
        <p:spPr>
          <a:xfrm>
            <a:off x="2106900" y="2119200"/>
            <a:ext cx="49302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6400">
                <a:latin typeface="Plus Jakarta Sans"/>
                <a:ea typeface="Plus Jakarta Sans"/>
                <a:cs typeface="Plus Jakarta Sans"/>
                <a:sym typeface="Plus Jakarta Sans"/>
              </a:rPr>
              <a:t>THANK YOU</a:t>
            </a:r>
            <a:endParaRPr b="1" sz="64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696" name="Google Shape;69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549" y="3495300"/>
            <a:ext cx="3451448" cy="164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usiness &amp; Financial Report">
  <a:themeElements>
    <a:clrScheme name="Simple Light">
      <a:dk1>
        <a:srgbClr val="3C3D36"/>
      </a:dk1>
      <a:lt1>
        <a:srgbClr val="F2F2F2"/>
      </a:lt1>
      <a:dk2>
        <a:srgbClr val="D4D2D1"/>
      </a:dk2>
      <a:lt2>
        <a:srgbClr val="E3D6BC"/>
      </a:lt2>
      <a:accent1>
        <a:srgbClr val="D4C2AB"/>
      </a:accent1>
      <a:accent2>
        <a:srgbClr val="817463"/>
      </a:accent2>
      <a:accent3>
        <a:srgbClr val="27BAA6"/>
      </a:accent3>
      <a:accent4>
        <a:srgbClr val="F1C232"/>
      </a:accent4>
      <a:accent5>
        <a:srgbClr val="FF691C"/>
      </a:accent5>
      <a:accent6>
        <a:srgbClr val="F9D8FB"/>
      </a:accent6>
      <a:hlink>
        <a:srgbClr val="27BA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